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25"/>
  </p:notesMasterIdLst>
  <p:sldIdLst>
    <p:sldId id="257" r:id="rId2"/>
    <p:sldId id="308" r:id="rId3"/>
    <p:sldId id="256" r:id="rId4"/>
    <p:sldId id="258" r:id="rId5"/>
    <p:sldId id="259" r:id="rId6"/>
    <p:sldId id="270" r:id="rId7"/>
    <p:sldId id="271" r:id="rId8"/>
    <p:sldId id="269" r:id="rId9"/>
    <p:sldId id="262" r:id="rId10"/>
    <p:sldId id="261" r:id="rId11"/>
    <p:sldId id="263" r:id="rId12"/>
    <p:sldId id="303" r:id="rId13"/>
    <p:sldId id="272" r:id="rId14"/>
    <p:sldId id="273" r:id="rId15"/>
    <p:sldId id="274" r:id="rId16"/>
    <p:sldId id="264" r:id="rId17"/>
    <p:sldId id="304" r:id="rId18"/>
    <p:sldId id="305" r:id="rId19"/>
    <p:sldId id="306" r:id="rId20"/>
    <p:sldId id="307" r:id="rId21"/>
    <p:sldId id="265" r:id="rId22"/>
    <p:sldId id="267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24614"/>
  </p:clrMru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609" autoAdjust="0"/>
  </p:normalViewPr>
  <p:slideViewPr>
    <p:cSldViewPr>
      <p:cViewPr varScale="1">
        <p:scale>
          <a:sx n="84" d="100"/>
          <a:sy n="84" d="100"/>
        </p:scale>
        <p:origin x="-1554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5.7185906319354364E-2"/>
          <c:y val="0.11450499420475693"/>
          <c:w val="0.54298702142902588"/>
          <c:h val="0.820518670354406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2"/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>
                <c:manualLayout>
                  <c:x val="4.3889809387611743E-2"/>
                  <c:y val="5.3772133850615349E-2"/>
                </c:manualLayout>
              </c:layout>
              <c:showVal val="1"/>
            </c:dLbl>
            <c:dLbl>
              <c:idx val="3"/>
              <c:layout/>
              <c:showVal val="1"/>
            </c:dLbl>
            <c:delete val="1"/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Лист1!$A$2:$A$5</c:f>
              <c:strCache>
                <c:ptCount val="4"/>
                <c:pt idx="0">
                  <c:v>Высшая квалификационная категория </c:v>
                </c:pt>
                <c:pt idx="1">
                  <c:v>Первая квалификационная категория</c:v>
                </c:pt>
                <c:pt idx="2">
                  <c:v>Соответствие занимаемой должности</c:v>
                </c:pt>
                <c:pt idx="3">
                  <c:v>Молодые специалисты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</c:v>
                </c:pt>
                <c:pt idx="1">
                  <c:v>25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9588212053400602"/>
          <c:y val="0.14703108839812626"/>
          <c:w val="0.3338587782845901"/>
          <c:h val="0.7059378232037476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6112112683326993"/>
          <c:y val="1.6253021579618797E-2"/>
          <c:w val="0.72872921527237711"/>
          <c:h val="0.90234194949661495"/>
        </c:manualLayout>
      </c:layout>
      <c:barChart>
        <c:barDir val="bar"/>
        <c:grouping val="clustered"/>
        <c:ser>
          <c:idx val="0"/>
          <c:order val="0"/>
          <c:tx>
            <c:strRef>
              <c:f>Лист1!$G$1</c:f>
              <c:strCache>
                <c:ptCount val="1"/>
                <c:pt idx="0">
                  <c:v>Город</c:v>
                </c:pt>
              </c:strCache>
            </c:strRef>
          </c:tx>
          <c:dLbls>
            <c:dLbl>
              <c:idx val="0"/>
              <c:layout>
                <c:manualLayout>
                  <c:x val="0.1621172282765439"/>
                  <c:y val="1.6253021579618797E-2"/>
                </c:manualLayout>
              </c:layout>
              <c:showVal val="1"/>
            </c:dLbl>
            <c:dLbl>
              <c:idx val="1"/>
              <c:layout>
                <c:manualLayout>
                  <c:x val="0.11579802019753137"/>
                  <c:y val="1.354418464968233E-2"/>
                </c:manualLayout>
              </c:layout>
              <c:showVal val="1"/>
            </c:dLbl>
            <c:dLbl>
              <c:idx val="2"/>
              <c:layout>
                <c:manualLayout>
                  <c:x val="7.1260320121557766E-2"/>
                  <c:y val="1.354418464968233E-2"/>
                </c:manualLayout>
              </c:layout>
              <c:showVal val="1"/>
            </c:dLbl>
            <c:dLbl>
              <c:idx val="3"/>
              <c:layout>
                <c:manualLayout>
                  <c:x val="0.15142818025831026"/>
                  <c:y val="1.354418464968233E-2"/>
                </c:manualLayout>
              </c:layout>
              <c:showVal val="1"/>
            </c:dLbl>
            <c:dLbl>
              <c:idx val="4"/>
              <c:layout>
                <c:manualLayout>
                  <c:x val="9.0856908154986149E-2"/>
                  <c:y val="1.0835347719745864E-2"/>
                </c:manualLayout>
              </c:layout>
              <c:showVal val="1"/>
            </c:dLbl>
            <c:dLbl>
              <c:idx val="5"/>
              <c:layout>
                <c:manualLayout>
                  <c:x val="6.235278010636304E-2"/>
                  <c:y val="8.1265107898093984E-3"/>
                </c:manualLayout>
              </c:layout>
              <c:showVal val="1"/>
            </c:dLbl>
            <c:dLbl>
              <c:idx val="6"/>
              <c:layout>
                <c:manualLayout>
                  <c:x val="0.11223500419145348"/>
                  <c:y val="8.1265107898093984E-3"/>
                </c:manualLayout>
              </c:layout>
              <c:showVal val="1"/>
            </c:dLbl>
            <c:dLbl>
              <c:idx val="7"/>
              <c:layout>
                <c:manualLayout>
                  <c:x val="0.10605190893492193"/>
                  <c:y val="1.939036665067671E-2"/>
                </c:manualLayout>
              </c:layout>
              <c:showVal val="1"/>
            </c:dLbl>
            <c:dLbl>
              <c:idx val="8"/>
              <c:layout>
                <c:manualLayout>
                  <c:x val="0.10867198818537559"/>
                  <c:y val="1.8961858509555236E-2"/>
                </c:manualLayout>
              </c:layout>
              <c:showVal val="1"/>
            </c:dLbl>
            <c:dLbl>
              <c:idx val="9"/>
              <c:layout>
                <c:manualLayout>
                  <c:x val="9.7735072085144301E-2"/>
                  <c:y val="1.7109824567615235E-2"/>
                </c:manualLayout>
              </c:layout>
              <c:showVal val="1"/>
            </c:dLbl>
            <c:showVal val="1"/>
          </c:dLbls>
          <c:cat>
            <c:strRef>
              <c:f>Лист1!$F$2:$F$11</c:f>
              <c:strCache>
                <c:ptCount val="10"/>
                <c:pt idx="0">
                  <c:v>Обществознание</c:v>
                </c:pt>
                <c:pt idx="1">
                  <c:v>География </c:v>
                </c:pt>
                <c:pt idx="2">
                  <c:v>Английский</c:v>
                </c:pt>
                <c:pt idx="3">
                  <c:v>История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Физика</c:v>
                </c:pt>
                <c:pt idx="7">
                  <c:v>Информатика</c:v>
                </c:pt>
                <c:pt idx="8">
                  <c:v>Математика</c:v>
                </c:pt>
                <c:pt idx="9">
                  <c:v>Русский язык</c:v>
                </c:pt>
              </c:strCache>
            </c:strRef>
          </c:cat>
          <c:val>
            <c:numRef>
              <c:f>Лист1!$G$2:$G$11</c:f>
              <c:numCache>
                <c:formatCode>General</c:formatCode>
                <c:ptCount val="10"/>
                <c:pt idx="0">
                  <c:v>3.78</c:v>
                </c:pt>
                <c:pt idx="1">
                  <c:v>4.16</c:v>
                </c:pt>
                <c:pt idx="2">
                  <c:v>4.5199999999999996</c:v>
                </c:pt>
                <c:pt idx="3">
                  <c:v>3.86</c:v>
                </c:pt>
                <c:pt idx="4">
                  <c:v>4.3</c:v>
                </c:pt>
                <c:pt idx="5">
                  <c:v>4.54</c:v>
                </c:pt>
                <c:pt idx="6">
                  <c:v>4.1399999999999997</c:v>
                </c:pt>
                <c:pt idx="7">
                  <c:v>4.18</c:v>
                </c:pt>
                <c:pt idx="8">
                  <c:v>4.16</c:v>
                </c:pt>
                <c:pt idx="9">
                  <c:v>4.25</c:v>
                </c:pt>
              </c:numCache>
            </c:numRef>
          </c:val>
        </c:ser>
        <c:ser>
          <c:idx val="1"/>
          <c:order val="1"/>
          <c:tx>
            <c:strRef>
              <c:f>Лист1!$H$1</c:f>
              <c:strCache>
                <c:ptCount val="1"/>
                <c:pt idx="0">
                  <c:v>Район</c:v>
                </c:pt>
              </c:strCache>
            </c:strRef>
          </c:tx>
          <c:dLbls>
            <c:dLbl>
              <c:idx val="0"/>
              <c:layout>
                <c:manualLayout>
                  <c:x val="0.15855421227046601"/>
                  <c:y val="5.4176738598728331E-3"/>
                </c:manualLayout>
              </c:layout>
              <c:showVal val="1"/>
            </c:dLbl>
            <c:dLbl>
              <c:idx val="1"/>
              <c:layout>
                <c:manualLayout>
                  <c:x val="0.11045349618841453"/>
                  <c:y val="2.708836929936466E-3"/>
                </c:manualLayout>
              </c:layout>
              <c:showVal val="1"/>
            </c:dLbl>
            <c:dLbl>
              <c:idx val="2"/>
              <c:layout>
                <c:manualLayout>
                  <c:x val="8.5512384145869313E-2"/>
                  <c:y val="2.708836929936466E-3"/>
                </c:manualLayout>
              </c:layout>
              <c:showVal val="1"/>
            </c:dLbl>
            <c:dLbl>
              <c:idx val="3"/>
              <c:layout>
                <c:manualLayout>
                  <c:x val="0.12826857621880397"/>
                  <c:y val="2.708836929936466E-3"/>
                </c:manualLayout>
              </c:layout>
              <c:showVal val="1"/>
            </c:dLbl>
            <c:dLbl>
              <c:idx val="4"/>
              <c:layout>
                <c:manualLayout>
                  <c:x val="9.0856908154986149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5.5226748094207266E-2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0.12826857621880397"/>
                  <c:y val="1.0835347719745864E-2"/>
                </c:manualLayout>
              </c:layout>
              <c:showVal val="1"/>
            </c:dLbl>
            <c:dLbl>
              <c:idx val="7"/>
              <c:layout>
                <c:manualLayout>
                  <c:x val="0.11579802019753137"/>
                  <c:y val="1.0835347719745864E-2"/>
                </c:manualLayout>
              </c:layout>
              <c:showVal val="1"/>
            </c:dLbl>
            <c:dLbl>
              <c:idx val="8"/>
              <c:layout>
                <c:manualLayout>
                  <c:x val="0.11579802019753137"/>
                  <c:y val="8.1265107898093984E-3"/>
                </c:manualLayout>
              </c:layout>
              <c:showVal val="1"/>
            </c:dLbl>
            <c:dLbl>
              <c:idx val="9"/>
              <c:layout>
                <c:manualLayout>
                  <c:x val="0.10428947849789978"/>
                  <c:y val="5.8461820009943774E-3"/>
                </c:manualLayout>
              </c:layout>
              <c:showVal val="1"/>
            </c:dLbl>
            <c:showVal val="1"/>
          </c:dLbls>
          <c:cat>
            <c:strRef>
              <c:f>Лист1!$F$2:$F$11</c:f>
              <c:strCache>
                <c:ptCount val="10"/>
                <c:pt idx="0">
                  <c:v>Обществознание</c:v>
                </c:pt>
                <c:pt idx="1">
                  <c:v>География </c:v>
                </c:pt>
                <c:pt idx="2">
                  <c:v>Английский</c:v>
                </c:pt>
                <c:pt idx="3">
                  <c:v>История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Физика</c:v>
                </c:pt>
                <c:pt idx="7">
                  <c:v>Информатика</c:v>
                </c:pt>
                <c:pt idx="8">
                  <c:v>Математика</c:v>
                </c:pt>
                <c:pt idx="9">
                  <c:v>Русский язык</c:v>
                </c:pt>
              </c:strCache>
            </c:strRef>
          </c:cat>
          <c:val>
            <c:numRef>
              <c:f>Лист1!$H$2:$H$11</c:f>
              <c:numCache>
                <c:formatCode>General</c:formatCode>
                <c:ptCount val="10"/>
                <c:pt idx="0">
                  <c:v>3.8</c:v>
                </c:pt>
                <c:pt idx="1">
                  <c:v>4.2</c:v>
                </c:pt>
                <c:pt idx="2">
                  <c:v>4.4000000000000004</c:v>
                </c:pt>
                <c:pt idx="3">
                  <c:v>4</c:v>
                </c:pt>
                <c:pt idx="4">
                  <c:v>4.3</c:v>
                </c:pt>
                <c:pt idx="5">
                  <c:v>4.5999999999999996</c:v>
                </c:pt>
                <c:pt idx="6">
                  <c:v>4</c:v>
                </c:pt>
                <c:pt idx="7">
                  <c:v>4.0999999999999996</c:v>
                </c:pt>
                <c:pt idx="8">
                  <c:v>4.0999999999999996</c:v>
                </c:pt>
                <c:pt idx="9">
                  <c:v>4.2</c:v>
                </c:pt>
              </c:numCache>
            </c:numRef>
          </c:val>
        </c:ser>
        <c:ser>
          <c:idx val="2"/>
          <c:order val="2"/>
          <c:tx>
            <c:strRef>
              <c:f>Лист1!$I$1</c:f>
              <c:strCache>
                <c:ptCount val="1"/>
                <c:pt idx="0">
                  <c:v>Лицей</c:v>
                </c:pt>
              </c:strCache>
            </c:strRef>
          </c:tx>
          <c:dLbls>
            <c:dLbl>
              <c:idx val="0"/>
              <c:layout>
                <c:manualLayout>
                  <c:x val="0.14608365624919342"/>
                  <c:y val="-2.7088369299363667E-3"/>
                </c:manualLayout>
              </c:layout>
              <c:showVal val="1"/>
            </c:dLbl>
            <c:dLbl>
              <c:idx val="1"/>
              <c:layout>
                <c:manualLayout>
                  <c:x val="7.4823336127635656E-2"/>
                  <c:y val="-2.7088369299365653E-3"/>
                </c:manualLayout>
              </c:layout>
              <c:showVal val="1"/>
            </c:dLbl>
            <c:dLbl>
              <c:idx val="2"/>
              <c:layout>
                <c:manualLayout>
                  <c:x val="3.7411668063817828E-2"/>
                  <c:y val="-5.417673859872932E-3"/>
                </c:manualLayout>
              </c:layout>
              <c:showVal val="1"/>
            </c:dLbl>
            <c:dLbl>
              <c:idx val="3"/>
              <c:layout>
                <c:manualLayout>
                  <c:x val="0.12826857621880397"/>
                  <c:y val="-5.417673859872932E-3"/>
                </c:manualLayout>
              </c:layout>
              <c:showVal val="1"/>
            </c:dLbl>
            <c:dLbl>
              <c:idx val="4"/>
              <c:layout>
                <c:manualLayout>
                  <c:x val="8.0167860136752478E-2"/>
                  <c:y val="-8.1265107898093984E-3"/>
                </c:manualLayout>
              </c:layout>
              <c:showVal val="1"/>
            </c:dLbl>
            <c:dLbl>
              <c:idx val="5"/>
              <c:layout>
                <c:manualLayout>
                  <c:x val="8.9075400151947207E-3"/>
                  <c:y val="-1.0835347719745864E-2"/>
                </c:manualLayout>
              </c:layout>
              <c:showVal val="1"/>
            </c:dLbl>
            <c:dLbl>
              <c:idx val="6"/>
              <c:layout>
                <c:manualLayout>
                  <c:x val="9.7982940167141916E-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8.0167860136752478E-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0.15320968826134918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8.6417446321901376E-2"/>
                  <c:y val="-3.9941480590543511E-3"/>
                </c:manualLayout>
              </c:layout>
              <c:showVal val="1"/>
            </c:dLbl>
            <c:showVal val="1"/>
          </c:dLbls>
          <c:cat>
            <c:strRef>
              <c:f>Лист1!$F$2:$F$11</c:f>
              <c:strCache>
                <c:ptCount val="10"/>
                <c:pt idx="0">
                  <c:v>Обществознание</c:v>
                </c:pt>
                <c:pt idx="1">
                  <c:v>География </c:v>
                </c:pt>
                <c:pt idx="2">
                  <c:v>Английский</c:v>
                </c:pt>
                <c:pt idx="3">
                  <c:v>История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Физика</c:v>
                </c:pt>
                <c:pt idx="7">
                  <c:v>Информатика</c:v>
                </c:pt>
                <c:pt idx="8">
                  <c:v>Математика</c:v>
                </c:pt>
                <c:pt idx="9">
                  <c:v>Русский язык</c:v>
                </c:pt>
              </c:strCache>
            </c:strRef>
          </c:cat>
          <c:val>
            <c:numRef>
              <c:f>Лист1!$I$2:$I$11</c:f>
              <c:numCache>
                <c:formatCode>General</c:formatCode>
                <c:ptCount val="10"/>
                <c:pt idx="0">
                  <c:v>3.9</c:v>
                </c:pt>
                <c:pt idx="1">
                  <c:v>4.5</c:v>
                </c:pt>
                <c:pt idx="2">
                  <c:v>4.8</c:v>
                </c:pt>
                <c:pt idx="3">
                  <c:v>4</c:v>
                </c:pt>
                <c:pt idx="4">
                  <c:v>4.4000000000000004</c:v>
                </c:pt>
                <c:pt idx="5">
                  <c:v>5</c:v>
                </c:pt>
                <c:pt idx="6">
                  <c:v>4.25</c:v>
                </c:pt>
                <c:pt idx="7">
                  <c:v>4.4000000000000004</c:v>
                </c:pt>
                <c:pt idx="8">
                  <c:v>3.8</c:v>
                </c:pt>
                <c:pt idx="9">
                  <c:v>4.3499999999999996</c:v>
                </c:pt>
              </c:numCache>
            </c:numRef>
          </c:val>
        </c:ser>
        <c:axId val="104645376"/>
        <c:axId val="104646912"/>
      </c:barChart>
      <c:catAx>
        <c:axId val="104645376"/>
        <c:scaling>
          <c:orientation val="minMax"/>
        </c:scaling>
        <c:axPos val="l"/>
        <c:tickLblPos val="nextTo"/>
        <c:crossAx val="104646912"/>
        <c:crosses val="autoZero"/>
        <c:auto val="1"/>
        <c:lblAlgn val="ctr"/>
        <c:lblOffset val="100"/>
      </c:catAx>
      <c:valAx>
        <c:axId val="104646912"/>
        <c:scaling>
          <c:orientation val="minMax"/>
        </c:scaling>
        <c:axPos val="b"/>
        <c:majorGridlines/>
        <c:numFmt formatCode="General" sourceLinked="1"/>
        <c:tickLblPos val="nextTo"/>
        <c:crossAx val="104645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827938870989642"/>
          <c:y val="0.42652450462944497"/>
          <c:w val="0.11172061129010356"/>
          <c:h val="0.23363377249907696"/>
        </c:manualLayout>
      </c:layout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3A40F4-BB1A-4F8F-9637-4FEB32A6EB73}" type="doc">
      <dgm:prSet loTypeId="urn:microsoft.com/office/officeart/2005/8/layout/vList5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4D56C1A4-C513-4EA3-B5C9-4CFF3741B85F}">
      <dgm:prSet phldrT="[Текст]" custT="1"/>
      <dgm:spPr/>
      <dgm:t>
        <a:bodyPr/>
        <a:lstStyle/>
        <a:p>
          <a:r>
            <a:rPr lang="ru-RU" sz="2400" b="1" dirty="0" smtClean="0"/>
            <a:t>1-4 классы</a:t>
          </a:r>
          <a:endParaRPr lang="ru-RU" sz="2400" b="1" dirty="0"/>
        </a:p>
      </dgm:t>
    </dgm:pt>
    <dgm:pt modelId="{567A96E7-CD7B-4CE0-B989-15C7EC9F8A17}" type="parTrans" cxnId="{72C24C8A-C8CC-46DA-9159-EB1FA1B63942}">
      <dgm:prSet/>
      <dgm:spPr/>
      <dgm:t>
        <a:bodyPr/>
        <a:lstStyle/>
        <a:p>
          <a:endParaRPr lang="ru-RU"/>
        </a:p>
      </dgm:t>
    </dgm:pt>
    <dgm:pt modelId="{5034375C-4B3E-4D76-AFAA-FC233DAC7099}" type="sibTrans" cxnId="{72C24C8A-C8CC-46DA-9159-EB1FA1B63942}">
      <dgm:prSet/>
      <dgm:spPr/>
      <dgm:t>
        <a:bodyPr/>
        <a:lstStyle/>
        <a:p>
          <a:endParaRPr lang="ru-RU"/>
        </a:p>
      </dgm:t>
    </dgm:pt>
    <dgm:pt modelId="{77A3CA0D-17CF-48D9-A66A-57EFECF820FD}">
      <dgm:prSet phldrT="[Текст]"/>
      <dgm:spPr/>
      <dgm:t>
        <a:bodyPr/>
        <a:lstStyle/>
        <a:p>
          <a:r>
            <a:rPr lang="ru-RU" dirty="0" smtClean="0"/>
            <a:t>18 классов</a:t>
          </a:r>
          <a:endParaRPr lang="ru-RU" dirty="0"/>
        </a:p>
      </dgm:t>
    </dgm:pt>
    <dgm:pt modelId="{C31D23FF-F81E-4296-ACA6-3581385DA945}" type="parTrans" cxnId="{4612C765-5AA2-4E5E-BBCA-D859E8FB1F53}">
      <dgm:prSet/>
      <dgm:spPr/>
      <dgm:t>
        <a:bodyPr/>
        <a:lstStyle/>
        <a:p>
          <a:endParaRPr lang="ru-RU"/>
        </a:p>
      </dgm:t>
    </dgm:pt>
    <dgm:pt modelId="{750D93AE-4DA9-4AB7-A3D6-A8062D29171E}" type="sibTrans" cxnId="{4612C765-5AA2-4E5E-BBCA-D859E8FB1F53}">
      <dgm:prSet/>
      <dgm:spPr/>
      <dgm:t>
        <a:bodyPr/>
        <a:lstStyle/>
        <a:p>
          <a:endParaRPr lang="ru-RU"/>
        </a:p>
      </dgm:t>
    </dgm:pt>
    <dgm:pt modelId="{DBDE45AF-AD5F-4E4B-88DC-AD30980AF699}">
      <dgm:prSet phldrT="[Текст]"/>
      <dgm:spPr/>
      <dgm:t>
        <a:bodyPr/>
        <a:lstStyle/>
        <a:p>
          <a:r>
            <a:rPr lang="ru-RU" dirty="0" smtClean="0"/>
            <a:t>510 учащихся</a:t>
          </a:r>
          <a:endParaRPr lang="ru-RU" dirty="0"/>
        </a:p>
      </dgm:t>
    </dgm:pt>
    <dgm:pt modelId="{2C9B3010-02BF-4437-B549-5891B99A141B}" type="parTrans" cxnId="{1C57B469-DD0F-4E0E-8D7C-15A1ECDF1FD9}">
      <dgm:prSet/>
      <dgm:spPr/>
      <dgm:t>
        <a:bodyPr/>
        <a:lstStyle/>
        <a:p>
          <a:endParaRPr lang="ru-RU"/>
        </a:p>
      </dgm:t>
    </dgm:pt>
    <dgm:pt modelId="{9DD9D7CF-665F-4513-A9F3-4197C88B35FF}" type="sibTrans" cxnId="{1C57B469-DD0F-4E0E-8D7C-15A1ECDF1FD9}">
      <dgm:prSet/>
      <dgm:spPr/>
      <dgm:t>
        <a:bodyPr/>
        <a:lstStyle/>
        <a:p>
          <a:endParaRPr lang="ru-RU"/>
        </a:p>
      </dgm:t>
    </dgm:pt>
    <dgm:pt modelId="{EFB21A34-482B-478E-A041-8CF4D94323E0}">
      <dgm:prSet phldrT="[Текст]" custT="1"/>
      <dgm:spPr/>
      <dgm:t>
        <a:bodyPr/>
        <a:lstStyle/>
        <a:p>
          <a:r>
            <a:rPr lang="ru-RU" sz="2400" b="1" dirty="0" smtClean="0"/>
            <a:t>5-9 классы</a:t>
          </a:r>
          <a:endParaRPr lang="ru-RU" sz="2400" b="1" dirty="0"/>
        </a:p>
      </dgm:t>
    </dgm:pt>
    <dgm:pt modelId="{A2618D90-63B5-480D-95BE-223721C768F8}" type="parTrans" cxnId="{129D6E45-87DA-4BA7-B926-41128538449D}">
      <dgm:prSet/>
      <dgm:spPr/>
      <dgm:t>
        <a:bodyPr/>
        <a:lstStyle/>
        <a:p>
          <a:endParaRPr lang="ru-RU"/>
        </a:p>
      </dgm:t>
    </dgm:pt>
    <dgm:pt modelId="{38D64F6B-3B95-40FF-B839-C9326250683E}" type="sibTrans" cxnId="{129D6E45-87DA-4BA7-B926-41128538449D}">
      <dgm:prSet/>
      <dgm:spPr/>
      <dgm:t>
        <a:bodyPr/>
        <a:lstStyle/>
        <a:p>
          <a:endParaRPr lang="ru-RU"/>
        </a:p>
      </dgm:t>
    </dgm:pt>
    <dgm:pt modelId="{AB1B07FB-FEF2-4B4C-9F0E-2BE565DC94EE}">
      <dgm:prSet phldrT="[Текст]"/>
      <dgm:spPr/>
      <dgm:t>
        <a:bodyPr/>
        <a:lstStyle/>
        <a:p>
          <a:r>
            <a:rPr lang="ru-RU" dirty="0" smtClean="0"/>
            <a:t>18 классов</a:t>
          </a:r>
          <a:endParaRPr lang="ru-RU" dirty="0"/>
        </a:p>
      </dgm:t>
    </dgm:pt>
    <dgm:pt modelId="{8B94DBF9-E27E-4A76-8005-A1B8754ABDA6}" type="parTrans" cxnId="{EEE84E95-38E6-4A94-8FD6-A808BE36BBFE}">
      <dgm:prSet/>
      <dgm:spPr/>
      <dgm:t>
        <a:bodyPr/>
        <a:lstStyle/>
        <a:p>
          <a:endParaRPr lang="ru-RU"/>
        </a:p>
      </dgm:t>
    </dgm:pt>
    <dgm:pt modelId="{73F94943-77AE-40D8-BA20-4117343E37E6}" type="sibTrans" cxnId="{EEE84E95-38E6-4A94-8FD6-A808BE36BBFE}">
      <dgm:prSet/>
      <dgm:spPr/>
      <dgm:t>
        <a:bodyPr/>
        <a:lstStyle/>
        <a:p>
          <a:endParaRPr lang="ru-RU"/>
        </a:p>
      </dgm:t>
    </dgm:pt>
    <dgm:pt modelId="{99F49090-FA6C-4DD2-BEE6-FCAEBD940135}">
      <dgm:prSet phldrT="[Текст]"/>
      <dgm:spPr/>
      <dgm:t>
        <a:bodyPr/>
        <a:lstStyle/>
        <a:p>
          <a:r>
            <a:rPr lang="ru-RU" dirty="0" smtClean="0"/>
            <a:t>437 учащихся</a:t>
          </a:r>
          <a:endParaRPr lang="ru-RU" dirty="0"/>
        </a:p>
      </dgm:t>
    </dgm:pt>
    <dgm:pt modelId="{2982BEEB-B13B-42BF-8ABA-4AE711B23B44}" type="parTrans" cxnId="{AA1AA643-FD1E-4EF6-93C2-76EA487B4077}">
      <dgm:prSet/>
      <dgm:spPr/>
      <dgm:t>
        <a:bodyPr/>
        <a:lstStyle/>
        <a:p>
          <a:endParaRPr lang="ru-RU"/>
        </a:p>
      </dgm:t>
    </dgm:pt>
    <dgm:pt modelId="{5504DB4B-264F-452B-9A1A-6D8034248CD4}" type="sibTrans" cxnId="{AA1AA643-FD1E-4EF6-93C2-76EA487B4077}">
      <dgm:prSet/>
      <dgm:spPr/>
      <dgm:t>
        <a:bodyPr/>
        <a:lstStyle/>
        <a:p>
          <a:endParaRPr lang="ru-RU"/>
        </a:p>
      </dgm:t>
    </dgm:pt>
    <dgm:pt modelId="{844CF34D-7D7B-4062-BB65-D50234407D16}">
      <dgm:prSet phldrT="[Текст]" custT="1"/>
      <dgm:spPr/>
      <dgm:t>
        <a:bodyPr/>
        <a:lstStyle/>
        <a:p>
          <a:r>
            <a:rPr lang="ru-RU" sz="2400" b="1" dirty="0" smtClean="0"/>
            <a:t>10-11 классы</a:t>
          </a:r>
          <a:endParaRPr lang="ru-RU" sz="2400" b="1" dirty="0"/>
        </a:p>
      </dgm:t>
    </dgm:pt>
    <dgm:pt modelId="{117698F7-E690-4754-9A13-B81FC7D68B53}" type="parTrans" cxnId="{006BE38C-2EA4-4BE5-94ED-A8B7ECEB8075}">
      <dgm:prSet/>
      <dgm:spPr/>
      <dgm:t>
        <a:bodyPr/>
        <a:lstStyle/>
        <a:p>
          <a:endParaRPr lang="ru-RU"/>
        </a:p>
      </dgm:t>
    </dgm:pt>
    <dgm:pt modelId="{0BB60622-6D02-4151-81D1-796CED9FA99C}" type="sibTrans" cxnId="{006BE38C-2EA4-4BE5-94ED-A8B7ECEB8075}">
      <dgm:prSet/>
      <dgm:spPr/>
      <dgm:t>
        <a:bodyPr/>
        <a:lstStyle/>
        <a:p>
          <a:endParaRPr lang="ru-RU"/>
        </a:p>
      </dgm:t>
    </dgm:pt>
    <dgm:pt modelId="{FB39DE8D-680F-45F2-B2F1-6A1C80309D37}">
      <dgm:prSet phldrT="[Текст]"/>
      <dgm:spPr/>
      <dgm:t>
        <a:bodyPr/>
        <a:lstStyle/>
        <a:p>
          <a:r>
            <a:rPr lang="ru-RU" dirty="0" smtClean="0"/>
            <a:t>3 класса</a:t>
          </a:r>
          <a:endParaRPr lang="ru-RU" dirty="0"/>
        </a:p>
      </dgm:t>
    </dgm:pt>
    <dgm:pt modelId="{02D5BB8C-D921-4AE5-B804-C80BEAFB8327}" type="parTrans" cxnId="{8761C397-E437-4065-9EE4-27A25238EFFD}">
      <dgm:prSet/>
      <dgm:spPr/>
      <dgm:t>
        <a:bodyPr/>
        <a:lstStyle/>
        <a:p>
          <a:endParaRPr lang="ru-RU"/>
        </a:p>
      </dgm:t>
    </dgm:pt>
    <dgm:pt modelId="{471530CF-DCBE-4ED1-B6C9-73464E7614A0}" type="sibTrans" cxnId="{8761C397-E437-4065-9EE4-27A25238EFFD}">
      <dgm:prSet/>
      <dgm:spPr/>
      <dgm:t>
        <a:bodyPr/>
        <a:lstStyle/>
        <a:p>
          <a:endParaRPr lang="ru-RU"/>
        </a:p>
      </dgm:t>
    </dgm:pt>
    <dgm:pt modelId="{00961A16-BD29-4F4C-B759-6F26BBA4F1B4}">
      <dgm:prSet phldrT="[Текст]"/>
      <dgm:spPr/>
      <dgm:t>
        <a:bodyPr/>
        <a:lstStyle/>
        <a:p>
          <a:r>
            <a:rPr lang="ru-RU" dirty="0" smtClean="0"/>
            <a:t>65 учащихся</a:t>
          </a:r>
          <a:endParaRPr lang="ru-RU" dirty="0"/>
        </a:p>
      </dgm:t>
    </dgm:pt>
    <dgm:pt modelId="{14F4CF3E-D53B-46E7-A281-845F3F562391}" type="parTrans" cxnId="{1E0E0040-ADAD-4471-AA32-E8B44ACD8248}">
      <dgm:prSet/>
      <dgm:spPr/>
      <dgm:t>
        <a:bodyPr/>
        <a:lstStyle/>
        <a:p>
          <a:endParaRPr lang="ru-RU"/>
        </a:p>
      </dgm:t>
    </dgm:pt>
    <dgm:pt modelId="{4ECB08FC-E86E-4CB4-8F37-3A9FC9145E0B}" type="sibTrans" cxnId="{1E0E0040-ADAD-4471-AA32-E8B44ACD8248}">
      <dgm:prSet/>
      <dgm:spPr/>
      <dgm:t>
        <a:bodyPr/>
        <a:lstStyle/>
        <a:p>
          <a:endParaRPr lang="ru-RU"/>
        </a:p>
      </dgm:t>
    </dgm:pt>
    <dgm:pt modelId="{26B71FDD-430D-481E-888B-8B1CA98345DB}" type="pres">
      <dgm:prSet presAssocID="{D23A40F4-BB1A-4F8F-9637-4FEB32A6EB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5057DB-1D12-42BC-B835-92817671A677}" type="pres">
      <dgm:prSet presAssocID="{4D56C1A4-C513-4EA3-B5C9-4CFF3741B85F}" presName="linNode" presStyleCnt="0"/>
      <dgm:spPr/>
    </dgm:pt>
    <dgm:pt modelId="{4852734C-2468-455E-838A-F127413E109A}" type="pres">
      <dgm:prSet presAssocID="{4D56C1A4-C513-4EA3-B5C9-4CFF3741B85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7570F-BAAD-485E-9BB5-0641CB637D28}" type="pres">
      <dgm:prSet presAssocID="{4D56C1A4-C513-4EA3-B5C9-4CFF3741B85F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7D97F7-550A-451F-AE0B-A83DFF70E117}" type="pres">
      <dgm:prSet presAssocID="{5034375C-4B3E-4D76-AFAA-FC233DAC7099}" presName="sp" presStyleCnt="0"/>
      <dgm:spPr/>
    </dgm:pt>
    <dgm:pt modelId="{3794CDF8-E102-40FF-B7A7-8E5935F59083}" type="pres">
      <dgm:prSet presAssocID="{EFB21A34-482B-478E-A041-8CF4D94323E0}" presName="linNode" presStyleCnt="0"/>
      <dgm:spPr/>
    </dgm:pt>
    <dgm:pt modelId="{ADFFBE4B-7298-4F72-B94B-0635D1EA1C53}" type="pres">
      <dgm:prSet presAssocID="{EFB21A34-482B-478E-A041-8CF4D94323E0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DC859-706A-4F84-8843-8DE0B7C11E5C}" type="pres">
      <dgm:prSet presAssocID="{EFB21A34-482B-478E-A041-8CF4D94323E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97325-D4D1-437D-A643-72BAF1F2A23E}" type="pres">
      <dgm:prSet presAssocID="{38D64F6B-3B95-40FF-B839-C9326250683E}" presName="sp" presStyleCnt="0"/>
      <dgm:spPr/>
    </dgm:pt>
    <dgm:pt modelId="{040B5535-7C4B-4B80-9539-0B9B1D16ACEC}" type="pres">
      <dgm:prSet presAssocID="{844CF34D-7D7B-4062-BB65-D50234407D16}" presName="linNode" presStyleCnt="0"/>
      <dgm:spPr/>
    </dgm:pt>
    <dgm:pt modelId="{16339281-0472-4DDE-A97C-1BCF437AA982}" type="pres">
      <dgm:prSet presAssocID="{844CF34D-7D7B-4062-BB65-D50234407D1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5B5479-53AC-4112-AEB2-09B515120417}" type="pres">
      <dgm:prSet presAssocID="{844CF34D-7D7B-4062-BB65-D50234407D1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35C05F-5E70-4F95-B83E-79DA741555C0}" type="presOf" srcId="{D23A40F4-BB1A-4F8F-9637-4FEB32A6EB73}" destId="{26B71FDD-430D-481E-888B-8B1CA98345DB}" srcOrd="0" destOrd="0" presId="urn:microsoft.com/office/officeart/2005/8/layout/vList5"/>
    <dgm:cxn modelId="{31D1D066-6444-477E-A371-CB32DC9C6BD2}" type="presOf" srcId="{FB39DE8D-680F-45F2-B2F1-6A1C80309D37}" destId="{AB5B5479-53AC-4112-AEB2-09B515120417}" srcOrd="0" destOrd="0" presId="urn:microsoft.com/office/officeart/2005/8/layout/vList5"/>
    <dgm:cxn modelId="{CA047272-266A-4EC7-B237-CBC70D7C9CB1}" type="presOf" srcId="{99F49090-FA6C-4DD2-BEE6-FCAEBD940135}" destId="{C41DC859-706A-4F84-8843-8DE0B7C11E5C}" srcOrd="0" destOrd="1" presId="urn:microsoft.com/office/officeart/2005/8/layout/vList5"/>
    <dgm:cxn modelId="{7418C1DB-1EC7-464B-9AB2-3AD02096B4A0}" type="presOf" srcId="{844CF34D-7D7B-4062-BB65-D50234407D16}" destId="{16339281-0472-4DDE-A97C-1BCF437AA982}" srcOrd="0" destOrd="0" presId="urn:microsoft.com/office/officeart/2005/8/layout/vList5"/>
    <dgm:cxn modelId="{4612C765-5AA2-4E5E-BBCA-D859E8FB1F53}" srcId="{4D56C1A4-C513-4EA3-B5C9-4CFF3741B85F}" destId="{77A3CA0D-17CF-48D9-A66A-57EFECF820FD}" srcOrd="0" destOrd="0" parTransId="{C31D23FF-F81E-4296-ACA6-3581385DA945}" sibTransId="{750D93AE-4DA9-4AB7-A3D6-A8062D29171E}"/>
    <dgm:cxn modelId="{9B6CB065-98B5-4CE8-858C-58FD3A061116}" type="presOf" srcId="{AB1B07FB-FEF2-4B4C-9F0E-2BE565DC94EE}" destId="{C41DC859-706A-4F84-8843-8DE0B7C11E5C}" srcOrd="0" destOrd="0" presId="urn:microsoft.com/office/officeart/2005/8/layout/vList5"/>
    <dgm:cxn modelId="{EEE84E95-38E6-4A94-8FD6-A808BE36BBFE}" srcId="{EFB21A34-482B-478E-A041-8CF4D94323E0}" destId="{AB1B07FB-FEF2-4B4C-9F0E-2BE565DC94EE}" srcOrd="0" destOrd="0" parTransId="{8B94DBF9-E27E-4A76-8005-A1B8754ABDA6}" sibTransId="{73F94943-77AE-40D8-BA20-4117343E37E6}"/>
    <dgm:cxn modelId="{1E0E0040-ADAD-4471-AA32-E8B44ACD8248}" srcId="{844CF34D-7D7B-4062-BB65-D50234407D16}" destId="{00961A16-BD29-4F4C-B759-6F26BBA4F1B4}" srcOrd="1" destOrd="0" parTransId="{14F4CF3E-D53B-46E7-A281-845F3F562391}" sibTransId="{4ECB08FC-E86E-4CB4-8F37-3A9FC9145E0B}"/>
    <dgm:cxn modelId="{68BCEA85-821F-4609-ADA5-0279B725C1AA}" type="presOf" srcId="{EFB21A34-482B-478E-A041-8CF4D94323E0}" destId="{ADFFBE4B-7298-4F72-B94B-0635D1EA1C53}" srcOrd="0" destOrd="0" presId="urn:microsoft.com/office/officeart/2005/8/layout/vList5"/>
    <dgm:cxn modelId="{129D6E45-87DA-4BA7-B926-41128538449D}" srcId="{D23A40F4-BB1A-4F8F-9637-4FEB32A6EB73}" destId="{EFB21A34-482B-478E-A041-8CF4D94323E0}" srcOrd="1" destOrd="0" parTransId="{A2618D90-63B5-480D-95BE-223721C768F8}" sibTransId="{38D64F6B-3B95-40FF-B839-C9326250683E}"/>
    <dgm:cxn modelId="{8761C397-E437-4065-9EE4-27A25238EFFD}" srcId="{844CF34D-7D7B-4062-BB65-D50234407D16}" destId="{FB39DE8D-680F-45F2-B2F1-6A1C80309D37}" srcOrd="0" destOrd="0" parTransId="{02D5BB8C-D921-4AE5-B804-C80BEAFB8327}" sibTransId="{471530CF-DCBE-4ED1-B6C9-73464E7614A0}"/>
    <dgm:cxn modelId="{72C24C8A-C8CC-46DA-9159-EB1FA1B63942}" srcId="{D23A40F4-BB1A-4F8F-9637-4FEB32A6EB73}" destId="{4D56C1A4-C513-4EA3-B5C9-4CFF3741B85F}" srcOrd="0" destOrd="0" parTransId="{567A96E7-CD7B-4CE0-B989-15C7EC9F8A17}" sibTransId="{5034375C-4B3E-4D76-AFAA-FC233DAC7099}"/>
    <dgm:cxn modelId="{1C57B469-DD0F-4E0E-8D7C-15A1ECDF1FD9}" srcId="{4D56C1A4-C513-4EA3-B5C9-4CFF3741B85F}" destId="{DBDE45AF-AD5F-4E4B-88DC-AD30980AF699}" srcOrd="1" destOrd="0" parTransId="{2C9B3010-02BF-4437-B549-5891B99A141B}" sibTransId="{9DD9D7CF-665F-4513-A9F3-4197C88B35FF}"/>
    <dgm:cxn modelId="{B95C3DD4-EC61-4673-86D1-5FFB86AA9C86}" type="presOf" srcId="{77A3CA0D-17CF-48D9-A66A-57EFECF820FD}" destId="{6F97570F-BAAD-485E-9BB5-0641CB637D28}" srcOrd="0" destOrd="0" presId="urn:microsoft.com/office/officeart/2005/8/layout/vList5"/>
    <dgm:cxn modelId="{C46C7F4C-1640-4B75-BB63-4BDE13322C3E}" type="presOf" srcId="{00961A16-BD29-4F4C-B759-6F26BBA4F1B4}" destId="{AB5B5479-53AC-4112-AEB2-09B515120417}" srcOrd="0" destOrd="1" presId="urn:microsoft.com/office/officeart/2005/8/layout/vList5"/>
    <dgm:cxn modelId="{006BE38C-2EA4-4BE5-94ED-A8B7ECEB8075}" srcId="{D23A40F4-BB1A-4F8F-9637-4FEB32A6EB73}" destId="{844CF34D-7D7B-4062-BB65-D50234407D16}" srcOrd="2" destOrd="0" parTransId="{117698F7-E690-4754-9A13-B81FC7D68B53}" sibTransId="{0BB60622-6D02-4151-81D1-796CED9FA99C}"/>
    <dgm:cxn modelId="{51868C85-96E3-4144-92F6-FB1444AC4081}" type="presOf" srcId="{DBDE45AF-AD5F-4E4B-88DC-AD30980AF699}" destId="{6F97570F-BAAD-485E-9BB5-0641CB637D28}" srcOrd="0" destOrd="1" presId="urn:microsoft.com/office/officeart/2005/8/layout/vList5"/>
    <dgm:cxn modelId="{AA1AA643-FD1E-4EF6-93C2-76EA487B4077}" srcId="{EFB21A34-482B-478E-A041-8CF4D94323E0}" destId="{99F49090-FA6C-4DD2-BEE6-FCAEBD940135}" srcOrd="1" destOrd="0" parTransId="{2982BEEB-B13B-42BF-8ABA-4AE711B23B44}" sibTransId="{5504DB4B-264F-452B-9A1A-6D8034248CD4}"/>
    <dgm:cxn modelId="{4FB7AE0E-6460-474F-B57B-CB2C2350363F}" type="presOf" srcId="{4D56C1A4-C513-4EA3-B5C9-4CFF3741B85F}" destId="{4852734C-2468-455E-838A-F127413E109A}" srcOrd="0" destOrd="0" presId="urn:microsoft.com/office/officeart/2005/8/layout/vList5"/>
    <dgm:cxn modelId="{642ED62C-08D8-459A-85DF-E24115C362FC}" type="presParOf" srcId="{26B71FDD-430D-481E-888B-8B1CA98345DB}" destId="{BA5057DB-1D12-42BC-B835-92817671A677}" srcOrd="0" destOrd="0" presId="urn:microsoft.com/office/officeart/2005/8/layout/vList5"/>
    <dgm:cxn modelId="{7B9111E6-A34D-4086-AAE8-FD2E4B525A31}" type="presParOf" srcId="{BA5057DB-1D12-42BC-B835-92817671A677}" destId="{4852734C-2468-455E-838A-F127413E109A}" srcOrd="0" destOrd="0" presId="urn:microsoft.com/office/officeart/2005/8/layout/vList5"/>
    <dgm:cxn modelId="{5C9DF70F-9A75-4A1D-AA22-200AD56C6434}" type="presParOf" srcId="{BA5057DB-1D12-42BC-B835-92817671A677}" destId="{6F97570F-BAAD-485E-9BB5-0641CB637D28}" srcOrd="1" destOrd="0" presId="urn:microsoft.com/office/officeart/2005/8/layout/vList5"/>
    <dgm:cxn modelId="{6703AA40-62B8-4C46-9A9E-669B2D54067E}" type="presParOf" srcId="{26B71FDD-430D-481E-888B-8B1CA98345DB}" destId="{C47D97F7-550A-451F-AE0B-A83DFF70E117}" srcOrd="1" destOrd="0" presId="urn:microsoft.com/office/officeart/2005/8/layout/vList5"/>
    <dgm:cxn modelId="{C4C4FA1E-11D2-4646-9E3A-C460A34DA9EF}" type="presParOf" srcId="{26B71FDD-430D-481E-888B-8B1CA98345DB}" destId="{3794CDF8-E102-40FF-B7A7-8E5935F59083}" srcOrd="2" destOrd="0" presId="urn:microsoft.com/office/officeart/2005/8/layout/vList5"/>
    <dgm:cxn modelId="{7ADFCC9A-9A41-454E-8D85-E5472392F166}" type="presParOf" srcId="{3794CDF8-E102-40FF-B7A7-8E5935F59083}" destId="{ADFFBE4B-7298-4F72-B94B-0635D1EA1C53}" srcOrd="0" destOrd="0" presId="urn:microsoft.com/office/officeart/2005/8/layout/vList5"/>
    <dgm:cxn modelId="{6DCC50CC-3DE7-467D-BA35-0D11CF2DEEB1}" type="presParOf" srcId="{3794CDF8-E102-40FF-B7A7-8E5935F59083}" destId="{C41DC859-706A-4F84-8843-8DE0B7C11E5C}" srcOrd="1" destOrd="0" presId="urn:microsoft.com/office/officeart/2005/8/layout/vList5"/>
    <dgm:cxn modelId="{AB664A55-FBF1-4D68-B298-8FB19FC8FD32}" type="presParOf" srcId="{26B71FDD-430D-481E-888B-8B1CA98345DB}" destId="{DEE97325-D4D1-437D-A643-72BAF1F2A23E}" srcOrd="3" destOrd="0" presId="urn:microsoft.com/office/officeart/2005/8/layout/vList5"/>
    <dgm:cxn modelId="{B89BA2E9-9BB5-4E59-B674-FF02B03FF649}" type="presParOf" srcId="{26B71FDD-430D-481E-888B-8B1CA98345DB}" destId="{040B5535-7C4B-4B80-9539-0B9B1D16ACEC}" srcOrd="4" destOrd="0" presId="urn:microsoft.com/office/officeart/2005/8/layout/vList5"/>
    <dgm:cxn modelId="{D33FB438-42C7-4EF0-B91B-3273730B14D6}" type="presParOf" srcId="{040B5535-7C4B-4B80-9539-0B9B1D16ACEC}" destId="{16339281-0472-4DDE-A97C-1BCF437AA982}" srcOrd="0" destOrd="0" presId="urn:microsoft.com/office/officeart/2005/8/layout/vList5"/>
    <dgm:cxn modelId="{C53504A8-DE47-430C-9DD9-2BE8BE85D648}" type="presParOf" srcId="{040B5535-7C4B-4B80-9539-0B9B1D16ACEC}" destId="{AB5B5479-53AC-4112-AEB2-09B51512041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6E0B89-6E9E-4FF7-8A15-C408C2430F5A}" type="doc">
      <dgm:prSet loTypeId="urn:microsoft.com/office/officeart/2005/8/layout/hierarchy3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BB0C0ED-9355-44AD-B09D-EAC8BE9DB3FE}">
      <dgm:prSet phldrT="[Текст]" custT="1"/>
      <dgm:spPr/>
      <dgm:t>
        <a:bodyPr/>
        <a:lstStyle/>
        <a:p>
          <a:r>
            <a:rPr lang="ru-RU" sz="1400" dirty="0" smtClean="0"/>
            <a:t>Административный персонал</a:t>
          </a:r>
          <a:endParaRPr lang="ru-RU" sz="1400" dirty="0"/>
        </a:p>
      </dgm:t>
    </dgm:pt>
    <dgm:pt modelId="{AB4E6550-FF12-492A-B380-1CA5369593CE}" type="parTrans" cxnId="{004DF88D-3922-401D-869A-9DA3A34CF808}">
      <dgm:prSet/>
      <dgm:spPr/>
      <dgm:t>
        <a:bodyPr/>
        <a:lstStyle/>
        <a:p>
          <a:endParaRPr lang="ru-RU" dirty="0"/>
        </a:p>
      </dgm:t>
    </dgm:pt>
    <dgm:pt modelId="{40B2AA4E-B380-405E-AB5E-5AEC02C459AA}" type="sibTrans" cxnId="{004DF88D-3922-401D-869A-9DA3A34CF808}">
      <dgm:prSet/>
      <dgm:spPr/>
      <dgm:t>
        <a:bodyPr/>
        <a:lstStyle/>
        <a:p>
          <a:endParaRPr lang="ru-RU"/>
        </a:p>
      </dgm:t>
    </dgm:pt>
    <dgm:pt modelId="{D66EE1EC-1CF5-4712-834A-5B9BCABDDC62}">
      <dgm:prSet phldrT="[Текст]"/>
      <dgm:spPr/>
      <dgm:t>
        <a:bodyPr/>
        <a:lstStyle/>
        <a:p>
          <a:r>
            <a:rPr lang="ru-RU" dirty="0" smtClean="0"/>
            <a:t>65</a:t>
          </a:r>
          <a:endParaRPr lang="ru-RU" dirty="0"/>
        </a:p>
      </dgm:t>
    </dgm:pt>
    <dgm:pt modelId="{AA85E6A2-6BBF-4ABB-B9A2-16CFE354663E}" type="parTrans" cxnId="{2CE221F6-FF27-4AD3-985F-E159CF4F2AB7}">
      <dgm:prSet/>
      <dgm:spPr/>
      <dgm:t>
        <a:bodyPr/>
        <a:lstStyle/>
        <a:p>
          <a:endParaRPr lang="ru-RU"/>
        </a:p>
      </dgm:t>
    </dgm:pt>
    <dgm:pt modelId="{D8E6F1ED-0677-44AD-8046-B029557D13D0}" type="sibTrans" cxnId="{2CE221F6-FF27-4AD3-985F-E159CF4F2AB7}">
      <dgm:prSet/>
      <dgm:spPr/>
      <dgm:t>
        <a:bodyPr/>
        <a:lstStyle/>
        <a:p>
          <a:endParaRPr lang="ru-RU"/>
        </a:p>
      </dgm:t>
    </dgm:pt>
    <dgm:pt modelId="{60E0D113-D6E2-4711-B626-6588AB413738}">
      <dgm:prSet phldrT="[Текст]"/>
      <dgm:spPr/>
      <dgm:t>
        <a:bodyPr/>
        <a:lstStyle/>
        <a:p>
          <a:r>
            <a:rPr lang="ru-RU" dirty="0" smtClean="0"/>
            <a:t>Педагогические сотрудники</a:t>
          </a:r>
          <a:endParaRPr lang="ru-RU" dirty="0"/>
        </a:p>
      </dgm:t>
    </dgm:pt>
    <dgm:pt modelId="{12E26242-94FB-41E4-ADCF-84503F035175}" type="parTrans" cxnId="{BD998B15-A127-44AE-B4C7-A372B7CD32BA}">
      <dgm:prSet/>
      <dgm:spPr/>
      <dgm:t>
        <a:bodyPr/>
        <a:lstStyle/>
        <a:p>
          <a:endParaRPr lang="ru-RU" dirty="0"/>
        </a:p>
      </dgm:t>
    </dgm:pt>
    <dgm:pt modelId="{E6916006-134E-4C27-B7D8-5382B9746379}" type="sibTrans" cxnId="{BD998B15-A127-44AE-B4C7-A372B7CD32BA}">
      <dgm:prSet/>
      <dgm:spPr/>
      <dgm:t>
        <a:bodyPr/>
        <a:lstStyle/>
        <a:p>
          <a:endParaRPr lang="ru-RU"/>
        </a:p>
      </dgm:t>
    </dgm:pt>
    <dgm:pt modelId="{C42197BF-D24A-4BDE-B75C-8D76E8BD7B98}">
      <dgm:prSet phldrT="[Текст]"/>
      <dgm:spPr/>
      <dgm:t>
        <a:bodyPr/>
        <a:lstStyle/>
        <a:p>
          <a:r>
            <a:rPr lang="ru-RU" dirty="0" smtClean="0"/>
            <a:t>26</a:t>
          </a:r>
          <a:endParaRPr lang="ru-RU" dirty="0"/>
        </a:p>
      </dgm:t>
    </dgm:pt>
    <dgm:pt modelId="{87A7C700-142A-4056-B88E-3D2FA5922EF5}" type="parTrans" cxnId="{F3D9724F-B7AC-4817-942C-63E74AD0AE3B}">
      <dgm:prSet/>
      <dgm:spPr/>
      <dgm:t>
        <a:bodyPr/>
        <a:lstStyle/>
        <a:p>
          <a:endParaRPr lang="ru-RU"/>
        </a:p>
      </dgm:t>
    </dgm:pt>
    <dgm:pt modelId="{EB8F7F33-4224-495F-9D1E-EE426C426410}" type="sibTrans" cxnId="{F3D9724F-B7AC-4817-942C-63E74AD0AE3B}">
      <dgm:prSet/>
      <dgm:spPr/>
      <dgm:t>
        <a:bodyPr/>
        <a:lstStyle/>
        <a:p>
          <a:endParaRPr lang="ru-RU"/>
        </a:p>
      </dgm:t>
    </dgm:pt>
    <dgm:pt modelId="{311FCA72-D3EC-4D6A-96DE-632D981C7393}">
      <dgm:prSet phldrT="[Текст]"/>
      <dgm:spPr/>
      <dgm:t>
        <a:bodyPr/>
        <a:lstStyle/>
        <a:p>
          <a:r>
            <a:rPr lang="ru-RU" dirty="0" smtClean="0"/>
            <a:t>Учебно-вспомогательный персонал</a:t>
          </a:r>
          <a:endParaRPr lang="ru-RU" dirty="0"/>
        </a:p>
      </dgm:t>
    </dgm:pt>
    <dgm:pt modelId="{09B5B2AA-D3AC-434C-88BA-0C725227FB48}" type="parTrans" cxnId="{66AC80AC-246A-4829-A9A9-DBF0E50955E2}">
      <dgm:prSet/>
      <dgm:spPr/>
      <dgm:t>
        <a:bodyPr/>
        <a:lstStyle/>
        <a:p>
          <a:endParaRPr lang="ru-RU" dirty="0"/>
        </a:p>
      </dgm:t>
    </dgm:pt>
    <dgm:pt modelId="{817A30FC-37AE-4947-85B9-C2CCBF1BA8D8}" type="sibTrans" cxnId="{66AC80AC-246A-4829-A9A9-DBF0E50955E2}">
      <dgm:prSet/>
      <dgm:spPr/>
      <dgm:t>
        <a:bodyPr/>
        <a:lstStyle/>
        <a:p>
          <a:endParaRPr lang="ru-RU"/>
        </a:p>
      </dgm:t>
    </dgm:pt>
    <dgm:pt modelId="{E1A0510D-7605-4BC9-B7B5-ECDC76FD926A}">
      <dgm:prSet phldrT="[Текст]"/>
      <dgm:spPr/>
      <dgm:t>
        <a:bodyPr/>
        <a:lstStyle/>
        <a:p>
          <a:r>
            <a:rPr lang="ru-RU" dirty="0" smtClean="0"/>
            <a:t>Технический персонал</a:t>
          </a:r>
          <a:endParaRPr lang="ru-RU" dirty="0"/>
        </a:p>
      </dgm:t>
    </dgm:pt>
    <dgm:pt modelId="{C7CA4E94-4AAB-4B18-A1E6-1BB8EF44BC4F}" type="parTrans" cxnId="{3DE76636-D730-45EC-9E8D-C4DFA6AB4825}">
      <dgm:prSet/>
      <dgm:spPr/>
      <dgm:t>
        <a:bodyPr/>
        <a:lstStyle/>
        <a:p>
          <a:endParaRPr lang="ru-RU" dirty="0"/>
        </a:p>
      </dgm:t>
    </dgm:pt>
    <dgm:pt modelId="{1CD557CD-15E1-4D6A-B1DB-2E5F6756EFC3}" type="sibTrans" cxnId="{3DE76636-D730-45EC-9E8D-C4DFA6AB4825}">
      <dgm:prSet/>
      <dgm:spPr/>
      <dgm:t>
        <a:bodyPr/>
        <a:lstStyle/>
        <a:p>
          <a:endParaRPr lang="ru-RU"/>
        </a:p>
      </dgm:t>
    </dgm:pt>
    <dgm:pt modelId="{22750D43-9721-4916-AA6A-E3D797110AEE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6741CF8A-7EE2-4824-A30E-0177D3317FFB}" type="sibTrans" cxnId="{C5C704FD-36C5-491F-9D4A-B2F2B4D7A795}">
      <dgm:prSet/>
      <dgm:spPr/>
      <dgm:t>
        <a:bodyPr/>
        <a:lstStyle/>
        <a:p>
          <a:endParaRPr lang="ru-RU"/>
        </a:p>
      </dgm:t>
    </dgm:pt>
    <dgm:pt modelId="{C9C672D4-21A5-4021-9A41-ACF1F38F6A34}" type="parTrans" cxnId="{C5C704FD-36C5-491F-9D4A-B2F2B4D7A795}">
      <dgm:prSet/>
      <dgm:spPr/>
      <dgm:t>
        <a:bodyPr/>
        <a:lstStyle/>
        <a:p>
          <a:endParaRPr lang="ru-RU"/>
        </a:p>
      </dgm:t>
    </dgm:pt>
    <dgm:pt modelId="{71F5A8AF-5FF5-444E-8039-650EFA555FA8}" type="pres">
      <dgm:prSet presAssocID="{A96E0B89-6E9E-4FF7-8A15-C408C2430F5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B87CEC-960B-4478-BF53-CF3C0C14E827}" type="pres">
      <dgm:prSet presAssocID="{22750D43-9721-4916-AA6A-E3D797110AEE}" presName="root" presStyleCnt="0"/>
      <dgm:spPr/>
      <dgm:t>
        <a:bodyPr/>
        <a:lstStyle/>
        <a:p>
          <a:endParaRPr lang="ru-RU"/>
        </a:p>
      </dgm:t>
    </dgm:pt>
    <dgm:pt modelId="{6705777C-2796-4CB4-AB76-80E602152903}" type="pres">
      <dgm:prSet presAssocID="{22750D43-9721-4916-AA6A-E3D797110AEE}" presName="rootComposite" presStyleCnt="0"/>
      <dgm:spPr/>
      <dgm:t>
        <a:bodyPr/>
        <a:lstStyle/>
        <a:p>
          <a:endParaRPr lang="ru-RU"/>
        </a:p>
      </dgm:t>
    </dgm:pt>
    <dgm:pt modelId="{68C75121-E9C1-4EBC-9796-5C09F2B0CCBD}" type="pres">
      <dgm:prSet presAssocID="{22750D43-9721-4916-AA6A-E3D797110AEE}" presName="rootText" presStyleLbl="node1" presStyleIdx="0" presStyleCnt="3"/>
      <dgm:spPr/>
      <dgm:t>
        <a:bodyPr/>
        <a:lstStyle/>
        <a:p>
          <a:endParaRPr lang="ru-RU"/>
        </a:p>
      </dgm:t>
    </dgm:pt>
    <dgm:pt modelId="{F6A12A27-3804-40B2-9BDE-EBDC7F29054B}" type="pres">
      <dgm:prSet presAssocID="{22750D43-9721-4916-AA6A-E3D797110AEE}" presName="rootConnector" presStyleLbl="node1" presStyleIdx="0" presStyleCnt="3"/>
      <dgm:spPr/>
      <dgm:t>
        <a:bodyPr/>
        <a:lstStyle/>
        <a:p>
          <a:endParaRPr lang="ru-RU"/>
        </a:p>
      </dgm:t>
    </dgm:pt>
    <dgm:pt modelId="{F4AC82F3-BE06-4E64-870C-007B8596F9A2}" type="pres">
      <dgm:prSet presAssocID="{22750D43-9721-4916-AA6A-E3D797110AEE}" presName="childShape" presStyleCnt="0"/>
      <dgm:spPr/>
      <dgm:t>
        <a:bodyPr/>
        <a:lstStyle/>
        <a:p>
          <a:endParaRPr lang="ru-RU"/>
        </a:p>
      </dgm:t>
    </dgm:pt>
    <dgm:pt modelId="{23491623-6840-41A6-B641-5B65C23B01F7}" type="pres">
      <dgm:prSet presAssocID="{AB4E6550-FF12-492A-B380-1CA5369593CE}" presName="Name13" presStyleLbl="parChTrans1D2" presStyleIdx="0" presStyleCnt="4"/>
      <dgm:spPr/>
      <dgm:t>
        <a:bodyPr/>
        <a:lstStyle/>
        <a:p>
          <a:endParaRPr lang="ru-RU"/>
        </a:p>
      </dgm:t>
    </dgm:pt>
    <dgm:pt modelId="{C9939271-A5A1-4CD7-9AB5-4E8749920351}" type="pres">
      <dgm:prSet presAssocID="{1BB0C0ED-9355-44AD-B09D-EAC8BE9DB3FE}" presName="childText" presStyleLbl="bgAcc1" presStyleIdx="0" presStyleCnt="4" custScaleX="129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908998-4FB9-4CE9-AC0F-220A699DABA9}" type="pres">
      <dgm:prSet presAssocID="{D66EE1EC-1CF5-4712-834A-5B9BCABDDC62}" presName="root" presStyleCnt="0"/>
      <dgm:spPr/>
      <dgm:t>
        <a:bodyPr/>
        <a:lstStyle/>
        <a:p>
          <a:endParaRPr lang="ru-RU"/>
        </a:p>
      </dgm:t>
    </dgm:pt>
    <dgm:pt modelId="{FC34FF79-82B3-40F9-BD99-AD4B2A8A5E6A}" type="pres">
      <dgm:prSet presAssocID="{D66EE1EC-1CF5-4712-834A-5B9BCABDDC62}" presName="rootComposite" presStyleCnt="0"/>
      <dgm:spPr/>
      <dgm:t>
        <a:bodyPr/>
        <a:lstStyle/>
        <a:p>
          <a:endParaRPr lang="ru-RU"/>
        </a:p>
      </dgm:t>
    </dgm:pt>
    <dgm:pt modelId="{319EAE54-C7FB-4751-A2A8-FB68E2C9C423}" type="pres">
      <dgm:prSet presAssocID="{D66EE1EC-1CF5-4712-834A-5B9BCABDDC62}" presName="rootText" presStyleLbl="node1" presStyleIdx="1" presStyleCnt="3" custLinFactNeighborX="259" custLinFactNeighborY="1337"/>
      <dgm:spPr/>
      <dgm:t>
        <a:bodyPr/>
        <a:lstStyle/>
        <a:p>
          <a:endParaRPr lang="ru-RU"/>
        </a:p>
      </dgm:t>
    </dgm:pt>
    <dgm:pt modelId="{AE0C2D3E-0478-4CB2-9702-FDA97501F2BD}" type="pres">
      <dgm:prSet presAssocID="{D66EE1EC-1CF5-4712-834A-5B9BCABDDC62}" presName="rootConnector" presStyleLbl="node1" presStyleIdx="1" presStyleCnt="3"/>
      <dgm:spPr/>
      <dgm:t>
        <a:bodyPr/>
        <a:lstStyle/>
        <a:p>
          <a:endParaRPr lang="ru-RU"/>
        </a:p>
      </dgm:t>
    </dgm:pt>
    <dgm:pt modelId="{29DCFA1C-4712-4F17-B95B-AE50FC456DCC}" type="pres">
      <dgm:prSet presAssocID="{D66EE1EC-1CF5-4712-834A-5B9BCABDDC62}" presName="childShape" presStyleCnt="0"/>
      <dgm:spPr/>
      <dgm:t>
        <a:bodyPr/>
        <a:lstStyle/>
        <a:p>
          <a:endParaRPr lang="ru-RU"/>
        </a:p>
      </dgm:t>
    </dgm:pt>
    <dgm:pt modelId="{EEFF9F2D-0E86-432D-8B92-38DE1B6D616E}" type="pres">
      <dgm:prSet presAssocID="{12E26242-94FB-41E4-ADCF-84503F035175}" presName="Name13" presStyleLbl="parChTrans1D2" presStyleIdx="1" presStyleCnt="4"/>
      <dgm:spPr/>
      <dgm:t>
        <a:bodyPr/>
        <a:lstStyle/>
        <a:p>
          <a:endParaRPr lang="ru-RU"/>
        </a:p>
      </dgm:t>
    </dgm:pt>
    <dgm:pt modelId="{294061EE-0893-40A6-81AC-653DB3B131A3}" type="pres">
      <dgm:prSet presAssocID="{60E0D113-D6E2-4711-B626-6588AB413738}" presName="childText" presStyleLbl="bgAcc1" presStyleIdx="1" presStyleCnt="4" custScaleX="124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60874-9939-4505-9847-09D623F89CF8}" type="pres">
      <dgm:prSet presAssocID="{C42197BF-D24A-4BDE-B75C-8D76E8BD7B98}" presName="root" presStyleCnt="0"/>
      <dgm:spPr/>
      <dgm:t>
        <a:bodyPr/>
        <a:lstStyle/>
        <a:p>
          <a:endParaRPr lang="ru-RU"/>
        </a:p>
      </dgm:t>
    </dgm:pt>
    <dgm:pt modelId="{B7029A93-52B5-4F5E-8949-ECCF5C8B6DD0}" type="pres">
      <dgm:prSet presAssocID="{C42197BF-D24A-4BDE-B75C-8D76E8BD7B98}" presName="rootComposite" presStyleCnt="0"/>
      <dgm:spPr/>
      <dgm:t>
        <a:bodyPr/>
        <a:lstStyle/>
        <a:p>
          <a:endParaRPr lang="ru-RU"/>
        </a:p>
      </dgm:t>
    </dgm:pt>
    <dgm:pt modelId="{138E3C89-20B7-47B8-B361-D085DABEAF94}" type="pres">
      <dgm:prSet presAssocID="{C42197BF-D24A-4BDE-B75C-8D76E8BD7B98}" presName="rootText" presStyleLbl="node1" presStyleIdx="2" presStyleCnt="3"/>
      <dgm:spPr/>
      <dgm:t>
        <a:bodyPr/>
        <a:lstStyle/>
        <a:p>
          <a:endParaRPr lang="ru-RU"/>
        </a:p>
      </dgm:t>
    </dgm:pt>
    <dgm:pt modelId="{8D578AE8-7732-416B-B3F5-7F58BC7269C6}" type="pres">
      <dgm:prSet presAssocID="{C42197BF-D24A-4BDE-B75C-8D76E8BD7B98}" presName="rootConnector" presStyleLbl="node1" presStyleIdx="2" presStyleCnt="3"/>
      <dgm:spPr/>
      <dgm:t>
        <a:bodyPr/>
        <a:lstStyle/>
        <a:p>
          <a:endParaRPr lang="ru-RU"/>
        </a:p>
      </dgm:t>
    </dgm:pt>
    <dgm:pt modelId="{3BADB657-D24D-4263-B7BA-07D70200795D}" type="pres">
      <dgm:prSet presAssocID="{C42197BF-D24A-4BDE-B75C-8D76E8BD7B98}" presName="childShape" presStyleCnt="0"/>
      <dgm:spPr/>
      <dgm:t>
        <a:bodyPr/>
        <a:lstStyle/>
        <a:p>
          <a:endParaRPr lang="ru-RU"/>
        </a:p>
      </dgm:t>
    </dgm:pt>
    <dgm:pt modelId="{0BA14400-7279-4A3B-AEA7-D0A7BD941431}" type="pres">
      <dgm:prSet presAssocID="{09B5B2AA-D3AC-434C-88BA-0C725227FB48}" presName="Name13" presStyleLbl="parChTrans1D2" presStyleIdx="2" presStyleCnt="4"/>
      <dgm:spPr/>
      <dgm:t>
        <a:bodyPr/>
        <a:lstStyle/>
        <a:p>
          <a:endParaRPr lang="ru-RU"/>
        </a:p>
      </dgm:t>
    </dgm:pt>
    <dgm:pt modelId="{C88F3D58-4689-48F6-8E85-F30278A0516A}" type="pres">
      <dgm:prSet presAssocID="{311FCA72-D3EC-4D6A-96DE-632D981C7393}" presName="childText" presStyleLbl="bgAcc1" presStyleIdx="2" presStyleCnt="4" custScaleX="119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75A6-D991-4548-87DE-8B4FA13400C8}" type="pres">
      <dgm:prSet presAssocID="{C7CA4E94-4AAB-4B18-A1E6-1BB8EF44BC4F}" presName="Name13" presStyleLbl="parChTrans1D2" presStyleIdx="3" presStyleCnt="4"/>
      <dgm:spPr/>
      <dgm:t>
        <a:bodyPr/>
        <a:lstStyle/>
        <a:p>
          <a:endParaRPr lang="ru-RU"/>
        </a:p>
      </dgm:t>
    </dgm:pt>
    <dgm:pt modelId="{F7FF6295-F43B-406A-BBA0-A5693BF328B3}" type="pres">
      <dgm:prSet presAssocID="{E1A0510D-7605-4BC9-B7B5-ECDC76FD926A}" presName="childText" presStyleLbl="bgAcc1" presStyleIdx="3" presStyleCnt="4" custScaleX="120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C3BF3C-AC62-4598-B0CB-5731C64D8F8B}" type="presOf" srcId="{12E26242-94FB-41E4-ADCF-84503F035175}" destId="{EEFF9F2D-0E86-432D-8B92-38DE1B6D616E}" srcOrd="0" destOrd="0" presId="urn:microsoft.com/office/officeart/2005/8/layout/hierarchy3"/>
    <dgm:cxn modelId="{39C91E25-1E14-4BE6-B8C1-BA1BDC737FFA}" type="presOf" srcId="{22750D43-9721-4916-AA6A-E3D797110AEE}" destId="{68C75121-E9C1-4EBC-9796-5C09F2B0CCBD}" srcOrd="0" destOrd="0" presId="urn:microsoft.com/office/officeart/2005/8/layout/hierarchy3"/>
    <dgm:cxn modelId="{F3D9724F-B7AC-4817-942C-63E74AD0AE3B}" srcId="{A96E0B89-6E9E-4FF7-8A15-C408C2430F5A}" destId="{C42197BF-D24A-4BDE-B75C-8D76E8BD7B98}" srcOrd="2" destOrd="0" parTransId="{87A7C700-142A-4056-B88E-3D2FA5922EF5}" sibTransId="{EB8F7F33-4224-495F-9D1E-EE426C426410}"/>
    <dgm:cxn modelId="{2AF53D2B-F15A-4391-86B4-21101CCFDB65}" type="presOf" srcId="{A96E0B89-6E9E-4FF7-8A15-C408C2430F5A}" destId="{71F5A8AF-5FF5-444E-8039-650EFA555FA8}" srcOrd="0" destOrd="0" presId="urn:microsoft.com/office/officeart/2005/8/layout/hierarchy3"/>
    <dgm:cxn modelId="{5FFBCB1D-1C94-4CC2-A64F-B771BD219F84}" type="presOf" srcId="{D66EE1EC-1CF5-4712-834A-5B9BCABDDC62}" destId="{AE0C2D3E-0478-4CB2-9702-FDA97501F2BD}" srcOrd="1" destOrd="0" presId="urn:microsoft.com/office/officeart/2005/8/layout/hierarchy3"/>
    <dgm:cxn modelId="{1C4E3B74-61E9-4746-A02D-145EDEB1FAC1}" type="presOf" srcId="{AB4E6550-FF12-492A-B380-1CA5369593CE}" destId="{23491623-6840-41A6-B641-5B65C23B01F7}" srcOrd="0" destOrd="0" presId="urn:microsoft.com/office/officeart/2005/8/layout/hierarchy3"/>
    <dgm:cxn modelId="{D18B925C-7D98-4E75-AC42-D228D562FA15}" type="presOf" srcId="{22750D43-9721-4916-AA6A-E3D797110AEE}" destId="{F6A12A27-3804-40B2-9BDE-EBDC7F29054B}" srcOrd="1" destOrd="0" presId="urn:microsoft.com/office/officeart/2005/8/layout/hierarchy3"/>
    <dgm:cxn modelId="{06404389-337F-46BE-A894-B23250178C33}" type="presOf" srcId="{C42197BF-D24A-4BDE-B75C-8D76E8BD7B98}" destId="{8D578AE8-7732-416B-B3F5-7F58BC7269C6}" srcOrd="1" destOrd="0" presId="urn:microsoft.com/office/officeart/2005/8/layout/hierarchy3"/>
    <dgm:cxn modelId="{004DF88D-3922-401D-869A-9DA3A34CF808}" srcId="{22750D43-9721-4916-AA6A-E3D797110AEE}" destId="{1BB0C0ED-9355-44AD-B09D-EAC8BE9DB3FE}" srcOrd="0" destOrd="0" parTransId="{AB4E6550-FF12-492A-B380-1CA5369593CE}" sibTransId="{40B2AA4E-B380-405E-AB5E-5AEC02C459AA}"/>
    <dgm:cxn modelId="{297FB4F9-63F5-452A-A326-CC1246F486E8}" type="presOf" srcId="{E1A0510D-7605-4BC9-B7B5-ECDC76FD926A}" destId="{F7FF6295-F43B-406A-BBA0-A5693BF328B3}" srcOrd="0" destOrd="0" presId="urn:microsoft.com/office/officeart/2005/8/layout/hierarchy3"/>
    <dgm:cxn modelId="{ED43FDED-A584-4FE8-A0A4-D14D1A010900}" type="presOf" srcId="{1BB0C0ED-9355-44AD-B09D-EAC8BE9DB3FE}" destId="{C9939271-A5A1-4CD7-9AB5-4E8749920351}" srcOrd="0" destOrd="0" presId="urn:microsoft.com/office/officeart/2005/8/layout/hierarchy3"/>
    <dgm:cxn modelId="{4EEEE36D-7771-4DF7-8660-A976FF9B084B}" type="presOf" srcId="{311FCA72-D3EC-4D6A-96DE-632D981C7393}" destId="{C88F3D58-4689-48F6-8E85-F30278A0516A}" srcOrd="0" destOrd="0" presId="urn:microsoft.com/office/officeart/2005/8/layout/hierarchy3"/>
    <dgm:cxn modelId="{4C33660D-CABD-4CCC-A746-088CEA934176}" type="presOf" srcId="{C7CA4E94-4AAB-4B18-A1E6-1BB8EF44BC4F}" destId="{FD7475A6-D991-4548-87DE-8B4FA13400C8}" srcOrd="0" destOrd="0" presId="urn:microsoft.com/office/officeart/2005/8/layout/hierarchy3"/>
    <dgm:cxn modelId="{C5C704FD-36C5-491F-9D4A-B2F2B4D7A795}" srcId="{A96E0B89-6E9E-4FF7-8A15-C408C2430F5A}" destId="{22750D43-9721-4916-AA6A-E3D797110AEE}" srcOrd="0" destOrd="0" parTransId="{C9C672D4-21A5-4021-9A41-ACF1F38F6A34}" sibTransId="{6741CF8A-7EE2-4824-A30E-0177D3317FFB}"/>
    <dgm:cxn modelId="{2CE221F6-FF27-4AD3-985F-E159CF4F2AB7}" srcId="{A96E0B89-6E9E-4FF7-8A15-C408C2430F5A}" destId="{D66EE1EC-1CF5-4712-834A-5B9BCABDDC62}" srcOrd="1" destOrd="0" parTransId="{AA85E6A2-6BBF-4ABB-B9A2-16CFE354663E}" sibTransId="{D8E6F1ED-0677-44AD-8046-B029557D13D0}"/>
    <dgm:cxn modelId="{47E4826A-6587-4FBE-802F-B9803D8CC006}" type="presOf" srcId="{09B5B2AA-D3AC-434C-88BA-0C725227FB48}" destId="{0BA14400-7279-4A3B-AEA7-D0A7BD941431}" srcOrd="0" destOrd="0" presId="urn:microsoft.com/office/officeart/2005/8/layout/hierarchy3"/>
    <dgm:cxn modelId="{3DE76636-D730-45EC-9E8D-C4DFA6AB4825}" srcId="{C42197BF-D24A-4BDE-B75C-8D76E8BD7B98}" destId="{E1A0510D-7605-4BC9-B7B5-ECDC76FD926A}" srcOrd="1" destOrd="0" parTransId="{C7CA4E94-4AAB-4B18-A1E6-1BB8EF44BC4F}" sibTransId="{1CD557CD-15E1-4D6A-B1DB-2E5F6756EFC3}"/>
    <dgm:cxn modelId="{B46CE7D3-689D-4129-9CEC-3337B28A638C}" type="presOf" srcId="{60E0D113-D6E2-4711-B626-6588AB413738}" destId="{294061EE-0893-40A6-81AC-653DB3B131A3}" srcOrd="0" destOrd="0" presId="urn:microsoft.com/office/officeart/2005/8/layout/hierarchy3"/>
    <dgm:cxn modelId="{05E06EAF-F622-42CF-AA03-02FA4774CBAF}" type="presOf" srcId="{D66EE1EC-1CF5-4712-834A-5B9BCABDDC62}" destId="{319EAE54-C7FB-4751-A2A8-FB68E2C9C423}" srcOrd="0" destOrd="0" presId="urn:microsoft.com/office/officeart/2005/8/layout/hierarchy3"/>
    <dgm:cxn modelId="{BD998B15-A127-44AE-B4C7-A372B7CD32BA}" srcId="{D66EE1EC-1CF5-4712-834A-5B9BCABDDC62}" destId="{60E0D113-D6E2-4711-B626-6588AB413738}" srcOrd="0" destOrd="0" parTransId="{12E26242-94FB-41E4-ADCF-84503F035175}" sibTransId="{E6916006-134E-4C27-B7D8-5382B9746379}"/>
    <dgm:cxn modelId="{6341A2D3-18C6-4401-9A8D-D331024517B9}" type="presOf" srcId="{C42197BF-D24A-4BDE-B75C-8D76E8BD7B98}" destId="{138E3C89-20B7-47B8-B361-D085DABEAF94}" srcOrd="0" destOrd="0" presId="urn:microsoft.com/office/officeart/2005/8/layout/hierarchy3"/>
    <dgm:cxn modelId="{66AC80AC-246A-4829-A9A9-DBF0E50955E2}" srcId="{C42197BF-D24A-4BDE-B75C-8D76E8BD7B98}" destId="{311FCA72-D3EC-4D6A-96DE-632D981C7393}" srcOrd="0" destOrd="0" parTransId="{09B5B2AA-D3AC-434C-88BA-0C725227FB48}" sibTransId="{817A30FC-37AE-4947-85B9-C2CCBF1BA8D8}"/>
    <dgm:cxn modelId="{31F95677-FF6F-428E-B2E3-ABFD6D766775}" type="presParOf" srcId="{71F5A8AF-5FF5-444E-8039-650EFA555FA8}" destId="{3DB87CEC-960B-4478-BF53-CF3C0C14E827}" srcOrd="0" destOrd="0" presId="urn:microsoft.com/office/officeart/2005/8/layout/hierarchy3"/>
    <dgm:cxn modelId="{5205249C-A6F6-49BB-8AD7-C1A481551104}" type="presParOf" srcId="{3DB87CEC-960B-4478-BF53-CF3C0C14E827}" destId="{6705777C-2796-4CB4-AB76-80E602152903}" srcOrd="0" destOrd="0" presId="urn:microsoft.com/office/officeart/2005/8/layout/hierarchy3"/>
    <dgm:cxn modelId="{28AA4735-E154-47EB-8B55-232B7CFFB3B3}" type="presParOf" srcId="{6705777C-2796-4CB4-AB76-80E602152903}" destId="{68C75121-E9C1-4EBC-9796-5C09F2B0CCBD}" srcOrd="0" destOrd="0" presId="urn:microsoft.com/office/officeart/2005/8/layout/hierarchy3"/>
    <dgm:cxn modelId="{21628833-D801-4D3E-9B75-473362334872}" type="presParOf" srcId="{6705777C-2796-4CB4-AB76-80E602152903}" destId="{F6A12A27-3804-40B2-9BDE-EBDC7F29054B}" srcOrd="1" destOrd="0" presId="urn:microsoft.com/office/officeart/2005/8/layout/hierarchy3"/>
    <dgm:cxn modelId="{C72426AD-3D2E-463F-A297-6D9201480A71}" type="presParOf" srcId="{3DB87CEC-960B-4478-BF53-CF3C0C14E827}" destId="{F4AC82F3-BE06-4E64-870C-007B8596F9A2}" srcOrd="1" destOrd="0" presId="urn:microsoft.com/office/officeart/2005/8/layout/hierarchy3"/>
    <dgm:cxn modelId="{BA3FD2B1-DCC6-4C03-A438-A2364AA654F0}" type="presParOf" srcId="{F4AC82F3-BE06-4E64-870C-007B8596F9A2}" destId="{23491623-6840-41A6-B641-5B65C23B01F7}" srcOrd="0" destOrd="0" presId="urn:microsoft.com/office/officeart/2005/8/layout/hierarchy3"/>
    <dgm:cxn modelId="{E60D2984-B345-4B10-843E-192756AF9784}" type="presParOf" srcId="{F4AC82F3-BE06-4E64-870C-007B8596F9A2}" destId="{C9939271-A5A1-4CD7-9AB5-4E8749920351}" srcOrd="1" destOrd="0" presId="urn:microsoft.com/office/officeart/2005/8/layout/hierarchy3"/>
    <dgm:cxn modelId="{51DEF3AF-F754-4B44-BA50-237985B50E7D}" type="presParOf" srcId="{71F5A8AF-5FF5-444E-8039-650EFA555FA8}" destId="{22908998-4FB9-4CE9-AC0F-220A699DABA9}" srcOrd="1" destOrd="0" presId="urn:microsoft.com/office/officeart/2005/8/layout/hierarchy3"/>
    <dgm:cxn modelId="{F0A35373-D8EB-4B31-B43A-C679EE8F07A6}" type="presParOf" srcId="{22908998-4FB9-4CE9-AC0F-220A699DABA9}" destId="{FC34FF79-82B3-40F9-BD99-AD4B2A8A5E6A}" srcOrd="0" destOrd="0" presId="urn:microsoft.com/office/officeart/2005/8/layout/hierarchy3"/>
    <dgm:cxn modelId="{8C77CAB7-FE10-453A-AD57-0855A5F7472D}" type="presParOf" srcId="{FC34FF79-82B3-40F9-BD99-AD4B2A8A5E6A}" destId="{319EAE54-C7FB-4751-A2A8-FB68E2C9C423}" srcOrd="0" destOrd="0" presId="urn:microsoft.com/office/officeart/2005/8/layout/hierarchy3"/>
    <dgm:cxn modelId="{55A07572-56E1-4C49-8C96-9A64A0E9DD0B}" type="presParOf" srcId="{FC34FF79-82B3-40F9-BD99-AD4B2A8A5E6A}" destId="{AE0C2D3E-0478-4CB2-9702-FDA97501F2BD}" srcOrd="1" destOrd="0" presId="urn:microsoft.com/office/officeart/2005/8/layout/hierarchy3"/>
    <dgm:cxn modelId="{1573A1BC-3DA1-4807-B370-B33A844AE70E}" type="presParOf" srcId="{22908998-4FB9-4CE9-AC0F-220A699DABA9}" destId="{29DCFA1C-4712-4F17-B95B-AE50FC456DCC}" srcOrd="1" destOrd="0" presId="urn:microsoft.com/office/officeart/2005/8/layout/hierarchy3"/>
    <dgm:cxn modelId="{1C32E398-5694-4CE3-9877-A6E557C741CF}" type="presParOf" srcId="{29DCFA1C-4712-4F17-B95B-AE50FC456DCC}" destId="{EEFF9F2D-0E86-432D-8B92-38DE1B6D616E}" srcOrd="0" destOrd="0" presId="urn:microsoft.com/office/officeart/2005/8/layout/hierarchy3"/>
    <dgm:cxn modelId="{1D9BABD0-A27C-41B1-82EA-B1A74D4A8F1D}" type="presParOf" srcId="{29DCFA1C-4712-4F17-B95B-AE50FC456DCC}" destId="{294061EE-0893-40A6-81AC-653DB3B131A3}" srcOrd="1" destOrd="0" presId="urn:microsoft.com/office/officeart/2005/8/layout/hierarchy3"/>
    <dgm:cxn modelId="{2BEA4E2F-D70E-4A96-BFA5-427AAD9EF598}" type="presParOf" srcId="{71F5A8AF-5FF5-444E-8039-650EFA555FA8}" destId="{F7F60874-9939-4505-9847-09D623F89CF8}" srcOrd="2" destOrd="0" presId="urn:microsoft.com/office/officeart/2005/8/layout/hierarchy3"/>
    <dgm:cxn modelId="{2AEA5769-53AE-4D6C-9D87-9D45117C91C4}" type="presParOf" srcId="{F7F60874-9939-4505-9847-09D623F89CF8}" destId="{B7029A93-52B5-4F5E-8949-ECCF5C8B6DD0}" srcOrd="0" destOrd="0" presId="urn:microsoft.com/office/officeart/2005/8/layout/hierarchy3"/>
    <dgm:cxn modelId="{96CE4A19-19D6-478D-B3FA-F1A4BED8BC66}" type="presParOf" srcId="{B7029A93-52B5-4F5E-8949-ECCF5C8B6DD0}" destId="{138E3C89-20B7-47B8-B361-D085DABEAF94}" srcOrd="0" destOrd="0" presId="urn:microsoft.com/office/officeart/2005/8/layout/hierarchy3"/>
    <dgm:cxn modelId="{87EBCEF5-10CA-4000-9F44-EC89298C453D}" type="presParOf" srcId="{B7029A93-52B5-4F5E-8949-ECCF5C8B6DD0}" destId="{8D578AE8-7732-416B-B3F5-7F58BC7269C6}" srcOrd="1" destOrd="0" presId="urn:microsoft.com/office/officeart/2005/8/layout/hierarchy3"/>
    <dgm:cxn modelId="{65EC26F9-13A8-41E8-9E9B-CFDE421D0BF2}" type="presParOf" srcId="{F7F60874-9939-4505-9847-09D623F89CF8}" destId="{3BADB657-D24D-4263-B7BA-07D70200795D}" srcOrd="1" destOrd="0" presId="urn:microsoft.com/office/officeart/2005/8/layout/hierarchy3"/>
    <dgm:cxn modelId="{92865490-F630-4C1D-89E5-3A4CCABA4FBF}" type="presParOf" srcId="{3BADB657-D24D-4263-B7BA-07D70200795D}" destId="{0BA14400-7279-4A3B-AEA7-D0A7BD941431}" srcOrd="0" destOrd="0" presId="urn:microsoft.com/office/officeart/2005/8/layout/hierarchy3"/>
    <dgm:cxn modelId="{F7DBCADB-F634-494C-8CC5-08198A72B698}" type="presParOf" srcId="{3BADB657-D24D-4263-B7BA-07D70200795D}" destId="{C88F3D58-4689-48F6-8E85-F30278A0516A}" srcOrd="1" destOrd="0" presId="urn:microsoft.com/office/officeart/2005/8/layout/hierarchy3"/>
    <dgm:cxn modelId="{4F34E6D3-763B-4D1F-BFDD-9D9663EB93F4}" type="presParOf" srcId="{3BADB657-D24D-4263-B7BA-07D70200795D}" destId="{FD7475A6-D991-4548-87DE-8B4FA13400C8}" srcOrd="2" destOrd="0" presId="urn:microsoft.com/office/officeart/2005/8/layout/hierarchy3"/>
    <dgm:cxn modelId="{B7A1BF09-51B5-4E3E-AC71-6BF79805F9EA}" type="presParOf" srcId="{3BADB657-D24D-4263-B7BA-07D70200795D}" destId="{F7FF6295-F43B-406A-BBA0-A5693BF328B3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33B903-19FE-4520-AF92-FB7E16F5BD1D}" type="doc">
      <dgm:prSet loTypeId="urn:microsoft.com/office/officeart/2005/8/layout/hierarchy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1C8BCA-F3CF-491D-B539-8CBD0739B708}">
      <dgm:prSet phldrT="[Текст]"/>
      <dgm:spPr>
        <a:solidFill>
          <a:srgbClr val="00B0F0">
            <a:alpha val="43000"/>
          </a:srgbClr>
        </a:solidFill>
      </dgm:spPr>
      <dgm:t>
        <a:bodyPr/>
        <a:lstStyle/>
        <a:p>
          <a:r>
            <a:rPr lang="ru-RU" dirty="0" smtClean="0"/>
            <a:t>9 классы</a:t>
          </a:r>
          <a:endParaRPr lang="ru-RU" dirty="0"/>
        </a:p>
      </dgm:t>
    </dgm:pt>
    <dgm:pt modelId="{917D4B5B-DB61-45BF-9D46-5F1371628D19}" type="parTrans" cxnId="{2FA2594A-287B-4FD9-818C-EB97E41FA66D}">
      <dgm:prSet/>
      <dgm:spPr/>
      <dgm:t>
        <a:bodyPr/>
        <a:lstStyle/>
        <a:p>
          <a:endParaRPr lang="ru-RU"/>
        </a:p>
      </dgm:t>
    </dgm:pt>
    <dgm:pt modelId="{B6296D44-E2CE-4912-B34A-11AB01A13192}" type="sibTrans" cxnId="{2FA2594A-287B-4FD9-818C-EB97E41FA66D}">
      <dgm:prSet/>
      <dgm:spPr/>
      <dgm:t>
        <a:bodyPr/>
        <a:lstStyle/>
        <a:p>
          <a:endParaRPr lang="ru-RU"/>
        </a:p>
      </dgm:t>
    </dgm:pt>
    <dgm:pt modelId="{0D4731E4-192D-467A-A3FE-5B9428829E26}">
      <dgm:prSet phldrT="[Текст]"/>
      <dgm:spPr/>
      <dgm:t>
        <a:bodyPr/>
        <a:lstStyle/>
        <a:p>
          <a:r>
            <a:rPr lang="ru-RU" dirty="0" smtClean="0"/>
            <a:t>Аттестат об основном общем образовании с ОТЛИЧИЕМ – 8  </a:t>
          </a:r>
          <a:endParaRPr lang="ru-RU" dirty="0"/>
        </a:p>
      </dgm:t>
    </dgm:pt>
    <dgm:pt modelId="{79044F02-4EC1-4BE5-BDF8-BE99B8943DC6}" type="parTrans" cxnId="{A4765DEA-D821-4195-9DC9-E58BE916AC40}">
      <dgm:prSet/>
      <dgm:spPr/>
      <dgm:t>
        <a:bodyPr/>
        <a:lstStyle/>
        <a:p>
          <a:endParaRPr lang="ru-RU" dirty="0"/>
        </a:p>
      </dgm:t>
    </dgm:pt>
    <dgm:pt modelId="{9D932C8D-D581-4C8E-87AD-A40290D3129B}" type="sibTrans" cxnId="{A4765DEA-D821-4195-9DC9-E58BE916AC40}">
      <dgm:prSet/>
      <dgm:spPr/>
      <dgm:t>
        <a:bodyPr/>
        <a:lstStyle/>
        <a:p>
          <a:endParaRPr lang="ru-RU"/>
        </a:p>
      </dgm:t>
    </dgm:pt>
    <dgm:pt modelId="{D1089BEF-2270-484B-AE65-5F1FF239321D}">
      <dgm:prSet phldrT="[Текст]"/>
      <dgm:spPr/>
      <dgm:t>
        <a:bodyPr/>
        <a:lstStyle/>
        <a:p>
          <a:r>
            <a:rPr lang="ru-RU" dirty="0" smtClean="0"/>
            <a:t>Аттестат об основном общем образовании – 93 </a:t>
          </a:r>
          <a:endParaRPr lang="ru-RU" dirty="0"/>
        </a:p>
      </dgm:t>
    </dgm:pt>
    <dgm:pt modelId="{9F58DAB3-8964-4AAC-8F4D-0B23373071EB}" type="parTrans" cxnId="{9750E81B-2B33-4937-A40B-DCD06E2D01B4}">
      <dgm:prSet/>
      <dgm:spPr/>
      <dgm:t>
        <a:bodyPr/>
        <a:lstStyle/>
        <a:p>
          <a:endParaRPr lang="ru-RU" dirty="0"/>
        </a:p>
      </dgm:t>
    </dgm:pt>
    <dgm:pt modelId="{E8711784-02EC-4FD1-A18B-7AA130AE63D8}" type="sibTrans" cxnId="{9750E81B-2B33-4937-A40B-DCD06E2D01B4}">
      <dgm:prSet/>
      <dgm:spPr/>
      <dgm:t>
        <a:bodyPr/>
        <a:lstStyle/>
        <a:p>
          <a:endParaRPr lang="ru-RU"/>
        </a:p>
      </dgm:t>
    </dgm:pt>
    <dgm:pt modelId="{5F19EA10-45D0-496C-888B-A2CEB11D84D6}">
      <dgm:prSet phldrT="[Текст]"/>
      <dgm:spPr/>
      <dgm:t>
        <a:bodyPr/>
        <a:lstStyle/>
        <a:p>
          <a:r>
            <a:rPr lang="ru-RU" dirty="0" smtClean="0"/>
            <a:t>11 классы</a:t>
          </a:r>
          <a:endParaRPr lang="ru-RU" dirty="0"/>
        </a:p>
      </dgm:t>
    </dgm:pt>
    <dgm:pt modelId="{01E2E525-6DC5-4903-BF78-35DC43A23E98}" type="parTrans" cxnId="{C115C58B-7749-4B96-9F4D-0B20F15475E7}">
      <dgm:prSet/>
      <dgm:spPr/>
      <dgm:t>
        <a:bodyPr/>
        <a:lstStyle/>
        <a:p>
          <a:endParaRPr lang="ru-RU"/>
        </a:p>
      </dgm:t>
    </dgm:pt>
    <dgm:pt modelId="{CB971F0B-FE94-42FB-85AE-5361089F3C77}" type="sibTrans" cxnId="{C115C58B-7749-4B96-9F4D-0B20F15475E7}">
      <dgm:prSet/>
      <dgm:spPr/>
      <dgm:t>
        <a:bodyPr/>
        <a:lstStyle/>
        <a:p>
          <a:endParaRPr lang="ru-RU"/>
        </a:p>
      </dgm:t>
    </dgm:pt>
    <dgm:pt modelId="{2B422A9F-004F-476D-9318-17B2E3F4537A}">
      <dgm:prSet phldrT="[Текст]"/>
      <dgm:spPr/>
      <dgm:t>
        <a:bodyPr/>
        <a:lstStyle/>
        <a:p>
          <a:r>
            <a:rPr lang="ru-RU" dirty="0" smtClean="0"/>
            <a:t>Медаль «За особые успехи в учении» - 3</a:t>
          </a:r>
          <a:endParaRPr lang="ru-RU" dirty="0"/>
        </a:p>
      </dgm:t>
    </dgm:pt>
    <dgm:pt modelId="{B44A74A5-D8FD-4808-8966-1652B9803126}" type="parTrans" cxnId="{B919ED7C-941D-4D55-AB67-094C9165FD1C}">
      <dgm:prSet/>
      <dgm:spPr/>
      <dgm:t>
        <a:bodyPr/>
        <a:lstStyle/>
        <a:p>
          <a:endParaRPr lang="ru-RU" dirty="0"/>
        </a:p>
      </dgm:t>
    </dgm:pt>
    <dgm:pt modelId="{9E885448-F953-4FB2-9EFA-D46FB7B1375E}" type="sibTrans" cxnId="{B919ED7C-941D-4D55-AB67-094C9165FD1C}">
      <dgm:prSet/>
      <dgm:spPr/>
      <dgm:t>
        <a:bodyPr/>
        <a:lstStyle/>
        <a:p>
          <a:endParaRPr lang="ru-RU"/>
        </a:p>
      </dgm:t>
    </dgm:pt>
    <dgm:pt modelId="{F7E8B48C-B52A-46C7-8B7C-1E3EEAC1603A}">
      <dgm:prSet phldrT="[Текст]"/>
      <dgm:spPr/>
      <dgm:t>
        <a:bodyPr/>
        <a:lstStyle/>
        <a:p>
          <a:r>
            <a:rPr lang="ru-RU" dirty="0" smtClean="0"/>
            <a:t>Аттестат о среднем общем образовании - 27</a:t>
          </a:r>
          <a:endParaRPr lang="ru-RU" dirty="0"/>
        </a:p>
      </dgm:t>
    </dgm:pt>
    <dgm:pt modelId="{ED1D655B-06A5-41C4-B6FD-A2DD37F5975A}" type="parTrans" cxnId="{AB763C5B-1438-4A91-8096-1A70E973AC92}">
      <dgm:prSet/>
      <dgm:spPr/>
      <dgm:t>
        <a:bodyPr/>
        <a:lstStyle/>
        <a:p>
          <a:endParaRPr lang="ru-RU" dirty="0"/>
        </a:p>
      </dgm:t>
    </dgm:pt>
    <dgm:pt modelId="{1C10F9EF-16C1-4E94-983A-073B319B701D}" type="sibTrans" cxnId="{AB763C5B-1438-4A91-8096-1A70E973AC92}">
      <dgm:prSet/>
      <dgm:spPr/>
      <dgm:t>
        <a:bodyPr/>
        <a:lstStyle/>
        <a:p>
          <a:endParaRPr lang="ru-RU"/>
        </a:p>
      </dgm:t>
    </dgm:pt>
    <dgm:pt modelId="{5206D571-46F4-44FA-88F5-AB98F2D77FE9}" type="pres">
      <dgm:prSet presAssocID="{8F33B903-19FE-4520-AF92-FB7E16F5BD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7E03030-CA00-4E09-A621-CC9369752058}" type="pres">
      <dgm:prSet presAssocID="{A51C8BCA-F3CF-491D-B539-8CBD0739B708}" presName="root" presStyleCnt="0"/>
      <dgm:spPr/>
    </dgm:pt>
    <dgm:pt modelId="{52086955-8973-49FD-B422-DEDA61962137}" type="pres">
      <dgm:prSet presAssocID="{A51C8BCA-F3CF-491D-B539-8CBD0739B708}" presName="rootComposite" presStyleCnt="0"/>
      <dgm:spPr/>
    </dgm:pt>
    <dgm:pt modelId="{7A2E44C3-C510-4412-BCBC-D75C48B70DAD}" type="pres">
      <dgm:prSet presAssocID="{A51C8BCA-F3CF-491D-B539-8CBD0739B708}" presName="rootText" presStyleLbl="node1" presStyleIdx="0" presStyleCnt="2"/>
      <dgm:spPr/>
    </dgm:pt>
    <dgm:pt modelId="{93A003EC-F9C1-4F6E-9918-FB5B2549EC9A}" type="pres">
      <dgm:prSet presAssocID="{A51C8BCA-F3CF-491D-B539-8CBD0739B708}" presName="rootConnector" presStyleLbl="node1" presStyleIdx="0" presStyleCnt="2"/>
      <dgm:spPr/>
    </dgm:pt>
    <dgm:pt modelId="{A22E3BDC-564A-4922-87F9-F44CA6191218}" type="pres">
      <dgm:prSet presAssocID="{A51C8BCA-F3CF-491D-B539-8CBD0739B708}" presName="childShape" presStyleCnt="0"/>
      <dgm:spPr/>
    </dgm:pt>
    <dgm:pt modelId="{90F6AC81-15C7-4796-BA0F-B35C6AEAA9CB}" type="pres">
      <dgm:prSet presAssocID="{79044F02-4EC1-4BE5-BDF8-BE99B8943DC6}" presName="Name13" presStyleLbl="parChTrans1D2" presStyleIdx="0" presStyleCnt="4"/>
      <dgm:spPr/>
    </dgm:pt>
    <dgm:pt modelId="{54EAFCDF-78EF-47EF-8517-9DF57DD4F429}" type="pres">
      <dgm:prSet presAssocID="{0D4731E4-192D-467A-A3FE-5B9428829E26}" presName="childText" presStyleLbl="bgAcc1" presStyleIdx="0" presStyleCnt="4" custScaleX="113194">
        <dgm:presLayoutVars>
          <dgm:bulletEnabled val="1"/>
        </dgm:presLayoutVars>
      </dgm:prSet>
      <dgm:spPr/>
    </dgm:pt>
    <dgm:pt modelId="{836C9593-19AE-4767-9AE0-BDA42C3F0C53}" type="pres">
      <dgm:prSet presAssocID="{9F58DAB3-8964-4AAC-8F4D-0B23373071EB}" presName="Name13" presStyleLbl="parChTrans1D2" presStyleIdx="1" presStyleCnt="4"/>
      <dgm:spPr/>
    </dgm:pt>
    <dgm:pt modelId="{2A8D57DA-5BC1-4603-B35F-14DF6E8AD83B}" type="pres">
      <dgm:prSet presAssocID="{D1089BEF-2270-484B-AE65-5F1FF239321D}" presName="childText" presStyleLbl="bgAcc1" presStyleIdx="1" presStyleCnt="4" custScaleX="113195">
        <dgm:presLayoutVars>
          <dgm:bulletEnabled val="1"/>
        </dgm:presLayoutVars>
      </dgm:prSet>
      <dgm:spPr/>
    </dgm:pt>
    <dgm:pt modelId="{B9944F14-09D6-4560-AC8D-4985B04247E0}" type="pres">
      <dgm:prSet presAssocID="{5F19EA10-45D0-496C-888B-A2CEB11D84D6}" presName="root" presStyleCnt="0"/>
      <dgm:spPr/>
    </dgm:pt>
    <dgm:pt modelId="{F23B94BC-D076-4195-B0DF-17640BD051A7}" type="pres">
      <dgm:prSet presAssocID="{5F19EA10-45D0-496C-888B-A2CEB11D84D6}" presName="rootComposite" presStyleCnt="0"/>
      <dgm:spPr/>
    </dgm:pt>
    <dgm:pt modelId="{948192F4-ED29-4332-84A8-610E606034A7}" type="pres">
      <dgm:prSet presAssocID="{5F19EA10-45D0-496C-888B-A2CEB11D84D6}" presName="rootText" presStyleLbl="node1" presStyleIdx="1" presStyleCnt="2"/>
      <dgm:spPr/>
    </dgm:pt>
    <dgm:pt modelId="{B4673822-1A23-4346-BCDB-84A5D4539089}" type="pres">
      <dgm:prSet presAssocID="{5F19EA10-45D0-496C-888B-A2CEB11D84D6}" presName="rootConnector" presStyleLbl="node1" presStyleIdx="1" presStyleCnt="2"/>
      <dgm:spPr/>
    </dgm:pt>
    <dgm:pt modelId="{FB341519-36F5-44BE-B43C-85109C34012F}" type="pres">
      <dgm:prSet presAssocID="{5F19EA10-45D0-496C-888B-A2CEB11D84D6}" presName="childShape" presStyleCnt="0"/>
      <dgm:spPr/>
    </dgm:pt>
    <dgm:pt modelId="{439303DD-8EE7-4B7B-9278-ECE6EDEF9027}" type="pres">
      <dgm:prSet presAssocID="{B44A74A5-D8FD-4808-8966-1652B9803126}" presName="Name13" presStyleLbl="parChTrans1D2" presStyleIdx="2" presStyleCnt="4"/>
      <dgm:spPr/>
    </dgm:pt>
    <dgm:pt modelId="{78745816-76B6-4FC3-B824-5024CAD62B9C}" type="pres">
      <dgm:prSet presAssocID="{2B422A9F-004F-476D-9318-17B2E3F4537A}" presName="childText" presStyleLbl="bgAcc1" presStyleIdx="2" presStyleCnt="4">
        <dgm:presLayoutVars>
          <dgm:bulletEnabled val="1"/>
        </dgm:presLayoutVars>
      </dgm:prSet>
      <dgm:spPr/>
    </dgm:pt>
    <dgm:pt modelId="{F365153E-7A87-4AFE-A8DF-E294EF50C2C0}" type="pres">
      <dgm:prSet presAssocID="{ED1D655B-06A5-41C4-B6FD-A2DD37F5975A}" presName="Name13" presStyleLbl="parChTrans1D2" presStyleIdx="3" presStyleCnt="4"/>
      <dgm:spPr/>
    </dgm:pt>
    <dgm:pt modelId="{2246CAA4-7A6C-43C2-88CA-16E72880CD4B}" type="pres">
      <dgm:prSet presAssocID="{F7E8B48C-B52A-46C7-8B7C-1E3EEAC1603A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EA15D43D-1331-4E55-98E0-56E8F3B8939F}" type="presOf" srcId="{A51C8BCA-F3CF-491D-B539-8CBD0739B708}" destId="{93A003EC-F9C1-4F6E-9918-FB5B2549EC9A}" srcOrd="1" destOrd="0" presId="urn:microsoft.com/office/officeart/2005/8/layout/hierarchy3"/>
    <dgm:cxn modelId="{B4B4BE1C-4375-455E-88ED-477F1BAC0D1B}" type="presOf" srcId="{8F33B903-19FE-4520-AF92-FB7E16F5BD1D}" destId="{5206D571-46F4-44FA-88F5-AB98F2D77FE9}" srcOrd="0" destOrd="0" presId="urn:microsoft.com/office/officeart/2005/8/layout/hierarchy3"/>
    <dgm:cxn modelId="{AB763C5B-1438-4A91-8096-1A70E973AC92}" srcId="{5F19EA10-45D0-496C-888B-A2CEB11D84D6}" destId="{F7E8B48C-B52A-46C7-8B7C-1E3EEAC1603A}" srcOrd="1" destOrd="0" parTransId="{ED1D655B-06A5-41C4-B6FD-A2DD37F5975A}" sibTransId="{1C10F9EF-16C1-4E94-983A-073B319B701D}"/>
    <dgm:cxn modelId="{C115C58B-7749-4B96-9F4D-0B20F15475E7}" srcId="{8F33B903-19FE-4520-AF92-FB7E16F5BD1D}" destId="{5F19EA10-45D0-496C-888B-A2CEB11D84D6}" srcOrd="1" destOrd="0" parTransId="{01E2E525-6DC5-4903-BF78-35DC43A23E98}" sibTransId="{CB971F0B-FE94-42FB-85AE-5361089F3C77}"/>
    <dgm:cxn modelId="{F1EE51DC-3FFB-47C6-AD70-251470CD7603}" type="presOf" srcId="{5F19EA10-45D0-496C-888B-A2CEB11D84D6}" destId="{B4673822-1A23-4346-BCDB-84A5D4539089}" srcOrd="1" destOrd="0" presId="urn:microsoft.com/office/officeart/2005/8/layout/hierarchy3"/>
    <dgm:cxn modelId="{9750E81B-2B33-4937-A40B-DCD06E2D01B4}" srcId="{A51C8BCA-F3CF-491D-B539-8CBD0739B708}" destId="{D1089BEF-2270-484B-AE65-5F1FF239321D}" srcOrd="1" destOrd="0" parTransId="{9F58DAB3-8964-4AAC-8F4D-0B23373071EB}" sibTransId="{E8711784-02EC-4FD1-A18B-7AA130AE63D8}"/>
    <dgm:cxn modelId="{C98AB99A-9CA9-43D8-9096-C46F73F58D06}" type="presOf" srcId="{2B422A9F-004F-476D-9318-17B2E3F4537A}" destId="{78745816-76B6-4FC3-B824-5024CAD62B9C}" srcOrd="0" destOrd="0" presId="urn:microsoft.com/office/officeart/2005/8/layout/hierarchy3"/>
    <dgm:cxn modelId="{4AF120A9-413F-4FAE-8930-AE9E6401D8C3}" type="presOf" srcId="{ED1D655B-06A5-41C4-B6FD-A2DD37F5975A}" destId="{F365153E-7A87-4AFE-A8DF-E294EF50C2C0}" srcOrd="0" destOrd="0" presId="urn:microsoft.com/office/officeart/2005/8/layout/hierarchy3"/>
    <dgm:cxn modelId="{06618809-EEA0-42F2-9CD9-68013C9B0C4A}" type="presOf" srcId="{5F19EA10-45D0-496C-888B-A2CEB11D84D6}" destId="{948192F4-ED29-4332-84A8-610E606034A7}" srcOrd="0" destOrd="0" presId="urn:microsoft.com/office/officeart/2005/8/layout/hierarchy3"/>
    <dgm:cxn modelId="{2FA2594A-287B-4FD9-818C-EB97E41FA66D}" srcId="{8F33B903-19FE-4520-AF92-FB7E16F5BD1D}" destId="{A51C8BCA-F3CF-491D-B539-8CBD0739B708}" srcOrd="0" destOrd="0" parTransId="{917D4B5B-DB61-45BF-9D46-5F1371628D19}" sibTransId="{B6296D44-E2CE-4912-B34A-11AB01A13192}"/>
    <dgm:cxn modelId="{10D915F7-3D08-45F2-857E-495E4EA93A48}" type="presOf" srcId="{9F58DAB3-8964-4AAC-8F4D-0B23373071EB}" destId="{836C9593-19AE-4767-9AE0-BDA42C3F0C53}" srcOrd="0" destOrd="0" presId="urn:microsoft.com/office/officeart/2005/8/layout/hierarchy3"/>
    <dgm:cxn modelId="{FEC73E84-6675-4085-BD9A-F07B42BA7E57}" type="presOf" srcId="{D1089BEF-2270-484B-AE65-5F1FF239321D}" destId="{2A8D57DA-5BC1-4603-B35F-14DF6E8AD83B}" srcOrd="0" destOrd="0" presId="urn:microsoft.com/office/officeart/2005/8/layout/hierarchy3"/>
    <dgm:cxn modelId="{E562DFAD-7903-4F49-97E7-7CC5807CBFB5}" type="presOf" srcId="{0D4731E4-192D-467A-A3FE-5B9428829E26}" destId="{54EAFCDF-78EF-47EF-8517-9DF57DD4F429}" srcOrd="0" destOrd="0" presId="urn:microsoft.com/office/officeart/2005/8/layout/hierarchy3"/>
    <dgm:cxn modelId="{4B4A1C1B-00C4-459A-AC1F-5B3BAC726050}" type="presOf" srcId="{79044F02-4EC1-4BE5-BDF8-BE99B8943DC6}" destId="{90F6AC81-15C7-4796-BA0F-B35C6AEAA9CB}" srcOrd="0" destOrd="0" presId="urn:microsoft.com/office/officeart/2005/8/layout/hierarchy3"/>
    <dgm:cxn modelId="{A4765DEA-D821-4195-9DC9-E58BE916AC40}" srcId="{A51C8BCA-F3CF-491D-B539-8CBD0739B708}" destId="{0D4731E4-192D-467A-A3FE-5B9428829E26}" srcOrd="0" destOrd="0" parTransId="{79044F02-4EC1-4BE5-BDF8-BE99B8943DC6}" sibTransId="{9D932C8D-D581-4C8E-87AD-A40290D3129B}"/>
    <dgm:cxn modelId="{9343DD35-718E-414B-8405-B9C60873E486}" type="presOf" srcId="{F7E8B48C-B52A-46C7-8B7C-1E3EEAC1603A}" destId="{2246CAA4-7A6C-43C2-88CA-16E72880CD4B}" srcOrd="0" destOrd="0" presId="urn:microsoft.com/office/officeart/2005/8/layout/hierarchy3"/>
    <dgm:cxn modelId="{6BC5862C-E708-4E32-A19D-D1EAFF6D4E1A}" type="presOf" srcId="{B44A74A5-D8FD-4808-8966-1652B9803126}" destId="{439303DD-8EE7-4B7B-9278-ECE6EDEF9027}" srcOrd="0" destOrd="0" presId="urn:microsoft.com/office/officeart/2005/8/layout/hierarchy3"/>
    <dgm:cxn modelId="{76D42D1F-493F-4B0A-9542-2759A12F8EFE}" type="presOf" srcId="{A51C8BCA-F3CF-491D-B539-8CBD0739B708}" destId="{7A2E44C3-C510-4412-BCBC-D75C48B70DAD}" srcOrd="0" destOrd="0" presId="urn:microsoft.com/office/officeart/2005/8/layout/hierarchy3"/>
    <dgm:cxn modelId="{B919ED7C-941D-4D55-AB67-094C9165FD1C}" srcId="{5F19EA10-45D0-496C-888B-A2CEB11D84D6}" destId="{2B422A9F-004F-476D-9318-17B2E3F4537A}" srcOrd="0" destOrd="0" parTransId="{B44A74A5-D8FD-4808-8966-1652B9803126}" sibTransId="{9E885448-F953-4FB2-9EFA-D46FB7B1375E}"/>
    <dgm:cxn modelId="{4BFE6A12-CA51-4307-B8F3-CF8DB376E846}" type="presParOf" srcId="{5206D571-46F4-44FA-88F5-AB98F2D77FE9}" destId="{87E03030-CA00-4E09-A621-CC9369752058}" srcOrd="0" destOrd="0" presId="urn:microsoft.com/office/officeart/2005/8/layout/hierarchy3"/>
    <dgm:cxn modelId="{FECE8A96-4939-4B44-AAF7-76FC06EDC67D}" type="presParOf" srcId="{87E03030-CA00-4E09-A621-CC9369752058}" destId="{52086955-8973-49FD-B422-DEDA61962137}" srcOrd="0" destOrd="0" presId="urn:microsoft.com/office/officeart/2005/8/layout/hierarchy3"/>
    <dgm:cxn modelId="{B5761FE1-4CDD-48FA-88DC-A169F09F8CB9}" type="presParOf" srcId="{52086955-8973-49FD-B422-DEDA61962137}" destId="{7A2E44C3-C510-4412-BCBC-D75C48B70DAD}" srcOrd="0" destOrd="0" presId="urn:microsoft.com/office/officeart/2005/8/layout/hierarchy3"/>
    <dgm:cxn modelId="{7B7E7762-783C-41AD-86E8-03DAE67765EF}" type="presParOf" srcId="{52086955-8973-49FD-B422-DEDA61962137}" destId="{93A003EC-F9C1-4F6E-9918-FB5B2549EC9A}" srcOrd="1" destOrd="0" presId="urn:microsoft.com/office/officeart/2005/8/layout/hierarchy3"/>
    <dgm:cxn modelId="{C482487B-622C-411F-8203-65BF255AD17F}" type="presParOf" srcId="{87E03030-CA00-4E09-A621-CC9369752058}" destId="{A22E3BDC-564A-4922-87F9-F44CA6191218}" srcOrd="1" destOrd="0" presId="urn:microsoft.com/office/officeart/2005/8/layout/hierarchy3"/>
    <dgm:cxn modelId="{DCD2DD31-46BD-4AE0-A348-A46EEFE05840}" type="presParOf" srcId="{A22E3BDC-564A-4922-87F9-F44CA6191218}" destId="{90F6AC81-15C7-4796-BA0F-B35C6AEAA9CB}" srcOrd="0" destOrd="0" presId="urn:microsoft.com/office/officeart/2005/8/layout/hierarchy3"/>
    <dgm:cxn modelId="{F624D2FA-1E1F-4337-82C3-5D011C1FC2E1}" type="presParOf" srcId="{A22E3BDC-564A-4922-87F9-F44CA6191218}" destId="{54EAFCDF-78EF-47EF-8517-9DF57DD4F429}" srcOrd="1" destOrd="0" presId="urn:microsoft.com/office/officeart/2005/8/layout/hierarchy3"/>
    <dgm:cxn modelId="{9E50CCA8-DC35-4FDB-961A-3901F7FEFC72}" type="presParOf" srcId="{A22E3BDC-564A-4922-87F9-F44CA6191218}" destId="{836C9593-19AE-4767-9AE0-BDA42C3F0C53}" srcOrd="2" destOrd="0" presId="urn:microsoft.com/office/officeart/2005/8/layout/hierarchy3"/>
    <dgm:cxn modelId="{A6DEE8F4-A0F2-481A-80BB-42A5FF9140EA}" type="presParOf" srcId="{A22E3BDC-564A-4922-87F9-F44CA6191218}" destId="{2A8D57DA-5BC1-4603-B35F-14DF6E8AD83B}" srcOrd="3" destOrd="0" presId="urn:microsoft.com/office/officeart/2005/8/layout/hierarchy3"/>
    <dgm:cxn modelId="{59506C50-3260-4866-887C-8DEBC6F43326}" type="presParOf" srcId="{5206D571-46F4-44FA-88F5-AB98F2D77FE9}" destId="{B9944F14-09D6-4560-AC8D-4985B04247E0}" srcOrd="1" destOrd="0" presId="urn:microsoft.com/office/officeart/2005/8/layout/hierarchy3"/>
    <dgm:cxn modelId="{5AF97FF2-50B6-445E-A5CA-31FF9691B4E7}" type="presParOf" srcId="{B9944F14-09D6-4560-AC8D-4985B04247E0}" destId="{F23B94BC-D076-4195-B0DF-17640BD051A7}" srcOrd="0" destOrd="0" presId="urn:microsoft.com/office/officeart/2005/8/layout/hierarchy3"/>
    <dgm:cxn modelId="{7358294C-7038-4398-85BB-D46F30E53C85}" type="presParOf" srcId="{F23B94BC-D076-4195-B0DF-17640BD051A7}" destId="{948192F4-ED29-4332-84A8-610E606034A7}" srcOrd="0" destOrd="0" presId="urn:microsoft.com/office/officeart/2005/8/layout/hierarchy3"/>
    <dgm:cxn modelId="{5AC8BD98-2FD0-412A-87FD-87AC5E54FE9A}" type="presParOf" srcId="{F23B94BC-D076-4195-B0DF-17640BD051A7}" destId="{B4673822-1A23-4346-BCDB-84A5D4539089}" srcOrd="1" destOrd="0" presId="urn:microsoft.com/office/officeart/2005/8/layout/hierarchy3"/>
    <dgm:cxn modelId="{2591ED88-2B99-4B84-8BA8-FD514B56D4A0}" type="presParOf" srcId="{B9944F14-09D6-4560-AC8D-4985B04247E0}" destId="{FB341519-36F5-44BE-B43C-85109C34012F}" srcOrd="1" destOrd="0" presId="urn:microsoft.com/office/officeart/2005/8/layout/hierarchy3"/>
    <dgm:cxn modelId="{30A3DB22-9C5E-4F23-B729-2283E54BC38E}" type="presParOf" srcId="{FB341519-36F5-44BE-B43C-85109C34012F}" destId="{439303DD-8EE7-4B7B-9278-ECE6EDEF9027}" srcOrd="0" destOrd="0" presId="urn:microsoft.com/office/officeart/2005/8/layout/hierarchy3"/>
    <dgm:cxn modelId="{84AFEC8B-C504-456F-AFDF-DA936CF8F954}" type="presParOf" srcId="{FB341519-36F5-44BE-B43C-85109C34012F}" destId="{78745816-76B6-4FC3-B824-5024CAD62B9C}" srcOrd="1" destOrd="0" presId="urn:microsoft.com/office/officeart/2005/8/layout/hierarchy3"/>
    <dgm:cxn modelId="{C37DF8EB-2D05-4BDA-9E6B-0B841B1A470E}" type="presParOf" srcId="{FB341519-36F5-44BE-B43C-85109C34012F}" destId="{F365153E-7A87-4AFE-A8DF-E294EF50C2C0}" srcOrd="2" destOrd="0" presId="urn:microsoft.com/office/officeart/2005/8/layout/hierarchy3"/>
    <dgm:cxn modelId="{EF2860FD-B77B-4F37-9D3C-7BCEDBC4434C}" type="presParOf" srcId="{FB341519-36F5-44BE-B43C-85109C34012F}" destId="{2246CAA4-7A6C-43C2-88CA-16E72880CD4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97570F-BAAD-485E-9BB5-0641CB637D28}">
      <dsp:nvSpPr>
        <dsp:cNvPr id="0" name=""/>
        <dsp:cNvSpPr/>
      </dsp:nvSpPr>
      <dsp:spPr>
        <a:xfrm rot="5400000">
          <a:off x="4295417" y="-1576317"/>
          <a:ext cx="1136505" cy="45775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18 классов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510 учащихся</a:t>
          </a:r>
          <a:endParaRPr lang="ru-RU" sz="3000" kern="1200" dirty="0"/>
        </a:p>
      </dsp:txBody>
      <dsp:txXfrm rot="5400000">
        <a:off x="4295417" y="-1576317"/>
        <a:ext cx="1136505" cy="4577571"/>
      </dsp:txXfrm>
    </dsp:sp>
    <dsp:sp modelId="{4852734C-2468-455E-838A-F127413E109A}">
      <dsp:nvSpPr>
        <dsp:cNvPr id="0" name=""/>
        <dsp:cNvSpPr/>
      </dsp:nvSpPr>
      <dsp:spPr>
        <a:xfrm>
          <a:off x="0" y="2152"/>
          <a:ext cx="2574884" cy="142063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1-4 классы</a:t>
          </a:r>
          <a:endParaRPr lang="ru-RU" sz="2400" b="1" kern="1200" dirty="0"/>
        </a:p>
      </dsp:txBody>
      <dsp:txXfrm>
        <a:off x="0" y="2152"/>
        <a:ext cx="2574884" cy="1420631"/>
      </dsp:txXfrm>
    </dsp:sp>
    <dsp:sp modelId="{C41DC859-706A-4F84-8843-8DE0B7C11E5C}">
      <dsp:nvSpPr>
        <dsp:cNvPr id="0" name=""/>
        <dsp:cNvSpPr/>
      </dsp:nvSpPr>
      <dsp:spPr>
        <a:xfrm rot="5400000">
          <a:off x="4295417" y="-84653"/>
          <a:ext cx="1136505" cy="45775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18 классов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437 учащихся</a:t>
          </a:r>
          <a:endParaRPr lang="ru-RU" sz="3000" kern="1200" dirty="0"/>
        </a:p>
      </dsp:txBody>
      <dsp:txXfrm rot="5400000">
        <a:off x="4295417" y="-84653"/>
        <a:ext cx="1136505" cy="4577571"/>
      </dsp:txXfrm>
    </dsp:sp>
    <dsp:sp modelId="{ADFFBE4B-7298-4F72-B94B-0635D1EA1C53}">
      <dsp:nvSpPr>
        <dsp:cNvPr id="0" name=""/>
        <dsp:cNvSpPr/>
      </dsp:nvSpPr>
      <dsp:spPr>
        <a:xfrm>
          <a:off x="0" y="1493816"/>
          <a:ext cx="2574884" cy="142063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5-9 классы</a:t>
          </a:r>
          <a:endParaRPr lang="ru-RU" sz="2400" b="1" kern="1200" dirty="0"/>
        </a:p>
      </dsp:txBody>
      <dsp:txXfrm>
        <a:off x="0" y="1493816"/>
        <a:ext cx="2574884" cy="1420631"/>
      </dsp:txXfrm>
    </dsp:sp>
    <dsp:sp modelId="{AB5B5479-53AC-4112-AEB2-09B515120417}">
      <dsp:nvSpPr>
        <dsp:cNvPr id="0" name=""/>
        <dsp:cNvSpPr/>
      </dsp:nvSpPr>
      <dsp:spPr>
        <a:xfrm rot="5400000">
          <a:off x="4295417" y="1407009"/>
          <a:ext cx="1136505" cy="45775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3 класса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65 учащихся</a:t>
          </a:r>
          <a:endParaRPr lang="ru-RU" sz="3000" kern="1200" dirty="0"/>
        </a:p>
      </dsp:txBody>
      <dsp:txXfrm rot="5400000">
        <a:off x="4295417" y="1407009"/>
        <a:ext cx="1136505" cy="4577571"/>
      </dsp:txXfrm>
    </dsp:sp>
    <dsp:sp modelId="{16339281-0472-4DDE-A97C-1BCF437AA982}">
      <dsp:nvSpPr>
        <dsp:cNvPr id="0" name=""/>
        <dsp:cNvSpPr/>
      </dsp:nvSpPr>
      <dsp:spPr>
        <a:xfrm>
          <a:off x="0" y="2985479"/>
          <a:ext cx="2574884" cy="1420631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10-11 классы</a:t>
          </a:r>
          <a:endParaRPr lang="ru-RU" sz="2400" b="1" kern="1200" dirty="0"/>
        </a:p>
      </dsp:txBody>
      <dsp:txXfrm>
        <a:off x="0" y="2985479"/>
        <a:ext cx="2574884" cy="142063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C75121-E9C1-4EBC-9796-5C09F2B0CCBD}">
      <dsp:nvSpPr>
        <dsp:cNvPr id="0" name=""/>
        <dsp:cNvSpPr/>
      </dsp:nvSpPr>
      <dsp:spPr>
        <a:xfrm>
          <a:off x="1819" y="744106"/>
          <a:ext cx="1792042" cy="896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6</a:t>
          </a:r>
          <a:endParaRPr lang="ru-RU" sz="5100" kern="1200" dirty="0"/>
        </a:p>
      </dsp:txBody>
      <dsp:txXfrm>
        <a:off x="1819" y="744106"/>
        <a:ext cx="1792042" cy="896021"/>
      </dsp:txXfrm>
    </dsp:sp>
    <dsp:sp modelId="{23491623-6840-41A6-B641-5B65C23B01F7}">
      <dsp:nvSpPr>
        <dsp:cNvPr id="0" name=""/>
        <dsp:cNvSpPr/>
      </dsp:nvSpPr>
      <dsp:spPr>
        <a:xfrm>
          <a:off x="181024" y="1640127"/>
          <a:ext cx="179204" cy="672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016"/>
              </a:lnTo>
              <a:lnTo>
                <a:pt x="179204" y="672016"/>
              </a:lnTo>
            </a:path>
          </a:pathLst>
        </a:custGeom>
        <a:noFill/>
        <a:ln w="11429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939271-A5A1-4CD7-9AB5-4E8749920351}">
      <dsp:nvSpPr>
        <dsp:cNvPr id="0" name=""/>
        <dsp:cNvSpPr/>
      </dsp:nvSpPr>
      <dsp:spPr>
        <a:xfrm>
          <a:off x="360228" y="1864133"/>
          <a:ext cx="1849789" cy="896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Административный персонал</a:t>
          </a:r>
          <a:endParaRPr lang="ru-RU" sz="1400" kern="1200" dirty="0"/>
        </a:p>
      </dsp:txBody>
      <dsp:txXfrm>
        <a:off x="360228" y="1864133"/>
        <a:ext cx="1849789" cy="896021"/>
      </dsp:txXfrm>
    </dsp:sp>
    <dsp:sp modelId="{319EAE54-C7FB-4751-A2A8-FB68E2C9C423}">
      <dsp:nvSpPr>
        <dsp:cNvPr id="0" name=""/>
        <dsp:cNvSpPr/>
      </dsp:nvSpPr>
      <dsp:spPr>
        <a:xfrm>
          <a:off x="2304261" y="756086"/>
          <a:ext cx="1792042" cy="896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65</a:t>
          </a:r>
          <a:endParaRPr lang="ru-RU" sz="5100" kern="1200" dirty="0"/>
        </a:p>
      </dsp:txBody>
      <dsp:txXfrm>
        <a:off x="2304261" y="756086"/>
        <a:ext cx="1792042" cy="896021"/>
      </dsp:txXfrm>
    </dsp:sp>
    <dsp:sp modelId="{EEFF9F2D-0E86-432D-8B92-38DE1B6D616E}">
      <dsp:nvSpPr>
        <dsp:cNvPr id="0" name=""/>
        <dsp:cNvSpPr/>
      </dsp:nvSpPr>
      <dsp:spPr>
        <a:xfrm>
          <a:off x="2483465" y="1652107"/>
          <a:ext cx="174562" cy="66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0036"/>
              </a:lnTo>
              <a:lnTo>
                <a:pt x="174562" y="660036"/>
              </a:lnTo>
            </a:path>
          </a:pathLst>
        </a:custGeom>
        <a:noFill/>
        <a:ln w="11429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061EE-0893-40A6-81AC-653DB3B131A3}">
      <dsp:nvSpPr>
        <dsp:cNvPr id="0" name=""/>
        <dsp:cNvSpPr/>
      </dsp:nvSpPr>
      <dsp:spPr>
        <a:xfrm>
          <a:off x="2658028" y="1864133"/>
          <a:ext cx="1780874" cy="896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Педагогические сотрудники</a:t>
          </a:r>
          <a:endParaRPr lang="ru-RU" sz="1600" kern="1200" dirty="0"/>
        </a:p>
      </dsp:txBody>
      <dsp:txXfrm>
        <a:off x="2658028" y="1864133"/>
        <a:ext cx="1780874" cy="896021"/>
      </dsp:txXfrm>
    </dsp:sp>
    <dsp:sp modelId="{138E3C89-20B7-47B8-B361-D085DABEAF94}">
      <dsp:nvSpPr>
        <dsp:cNvPr id="0" name=""/>
        <dsp:cNvSpPr/>
      </dsp:nvSpPr>
      <dsp:spPr>
        <a:xfrm>
          <a:off x="4539673" y="744106"/>
          <a:ext cx="1792042" cy="896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26</a:t>
          </a:r>
          <a:endParaRPr lang="ru-RU" sz="5100" kern="1200" dirty="0"/>
        </a:p>
      </dsp:txBody>
      <dsp:txXfrm>
        <a:off x="4539673" y="744106"/>
        <a:ext cx="1792042" cy="896021"/>
      </dsp:txXfrm>
    </dsp:sp>
    <dsp:sp modelId="{0BA14400-7279-4A3B-AEA7-D0A7BD941431}">
      <dsp:nvSpPr>
        <dsp:cNvPr id="0" name=""/>
        <dsp:cNvSpPr/>
      </dsp:nvSpPr>
      <dsp:spPr>
        <a:xfrm>
          <a:off x="4718877" y="1640127"/>
          <a:ext cx="179204" cy="672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016"/>
              </a:lnTo>
              <a:lnTo>
                <a:pt x="179204" y="672016"/>
              </a:lnTo>
            </a:path>
          </a:pathLst>
        </a:custGeom>
        <a:noFill/>
        <a:ln w="11429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8F3D58-4689-48F6-8E85-F30278A0516A}">
      <dsp:nvSpPr>
        <dsp:cNvPr id="0" name=""/>
        <dsp:cNvSpPr/>
      </dsp:nvSpPr>
      <dsp:spPr>
        <a:xfrm>
          <a:off x="4898082" y="1864133"/>
          <a:ext cx="1718024" cy="896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Учебно-вспомогательный персонал</a:t>
          </a:r>
          <a:endParaRPr lang="ru-RU" sz="1600" kern="1200" dirty="0"/>
        </a:p>
      </dsp:txBody>
      <dsp:txXfrm>
        <a:off x="4898082" y="1864133"/>
        <a:ext cx="1718024" cy="896021"/>
      </dsp:txXfrm>
    </dsp:sp>
    <dsp:sp modelId="{FD7475A6-D991-4548-87DE-8B4FA13400C8}">
      <dsp:nvSpPr>
        <dsp:cNvPr id="0" name=""/>
        <dsp:cNvSpPr/>
      </dsp:nvSpPr>
      <dsp:spPr>
        <a:xfrm>
          <a:off x="4718877" y="1640127"/>
          <a:ext cx="179204" cy="1792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2042"/>
              </a:lnTo>
              <a:lnTo>
                <a:pt x="179204" y="1792042"/>
              </a:lnTo>
            </a:path>
          </a:pathLst>
        </a:custGeom>
        <a:noFill/>
        <a:ln w="11429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F6295-F43B-406A-BBA0-A5693BF328B3}">
      <dsp:nvSpPr>
        <dsp:cNvPr id="0" name=""/>
        <dsp:cNvSpPr/>
      </dsp:nvSpPr>
      <dsp:spPr>
        <a:xfrm>
          <a:off x="4898082" y="2984160"/>
          <a:ext cx="1724834" cy="896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Технический персонал</a:t>
          </a:r>
          <a:endParaRPr lang="ru-RU" sz="1600" kern="1200" dirty="0"/>
        </a:p>
      </dsp:txBody>
      <dsp:txXfrm>
        <a:off x="4898082" y="2984160"/>
        <a:ext cx="1724834" cy="89602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2E44C3-C510-4412-BCBC-D75C48B70DAD}">
      <dsp:nvSpPr>
        <dsp:cNvPr id="0" name=""/>
        <dsp:cNvSpPr/>
      </dsp:nvSpPr>
      <dsp:spPr>
        <a:xfrm>
          <a:off x="436066" y="496"/>
          <a:ext cx="2321718" cy="1160859"/>
        </a:xfrm>
        <a:prstGeom prst="roundRect">
          <a:avLst>
            <a:gd name="adj" fmla="val 10000"/>
          </a:avLst>
        </a:prstGeom>
        <a:solidFill>
          <a:srgbClr val="00B0F0">
            <a:alpha val="43000"/>
          </a:srgb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9 классы</a:t>
          </a:r>
          <a:endParaRPr lang="ru-RU" sz="3900" kern="1200" dirty="0"/>
        </a:p>
      </dsp:txBody>
      <dsp:txXfrm>
        <a:off x="436066" y="496"/>
        <a:ext cx="2321718" cy="1160859"/>
      </dsp:txXfrm>
    </dsp:sp>
    <dsp:sp modelId="{90F6AC81-15C7-4796-BA0F-B35C6AEAA9CB}">
      <dsp:nvSpPr>
        <dsp:cNvPr id="0" name=""/>
        <dsp:cNvSpPr/>
      </dsp:nvSpPr>
      <dsp:spPr>
        <a:xfrm>
          <a:off x="668238" y="1161355"/>
          <a:ext cx="232171" cy="870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644"/>
              </a:lnTo>
              <a:lnTo>
                <a:pt x="232171" y="870644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EAFCDF-78EF-47EF-8517-9DF57DD4F429}">
      <dsp:nvSpPr>
        <dsp:cNvPr id="0" name=""/>
        <dsp:cNvSpPr/>
      </dsp:nvSpPr>
      <dsp:spPr>
        <a:xfrm>
          <a:off x="900410" y="1451570"/>
          <a:ext cx="2102437" cy="1160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Аттестат об основном общем образовании с ОТЛИЧИЕМ – 8  </a:t>
          </a:r>
          <a:endParaRPr lang="ru-RU" sz="1800" kern="1200" dirty="0"/>
        </a:p>
      </dsp:txBody>
      <dsp:txXfrm>
        <a:off x="900410" y="1451570"/>
        <a:ext cx="2102437" cy="1160859"/>
      </dsp:txXfrm>
    </dsp:sp>
    <dsp:sp modelId="{836C9593-19AE-4767-9AE0-BDA42C3F0C53}">
      <dsp:nvSpPr>
        <dsp:cNvPr id="0" name=""/>
        <dsp:cNvSpPr/>
      </dsp:nvSpPr>
      <dsp:spPr>
        <a:xfrm>
          <a:off x="668238" y="1161355"/>
          <a:ext cx="232171" cy="2321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18"/>
              </a:lnTo>
              <a:lnTo>
                <a:pt x="232171" y="2321718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D57DA-5BC1-4603-B35F-14DF6E8AD83B}">
      <dsp:nvSpPr>
        <dsp:cNvPr id="0" name=""/>
        <dsp:cNvSpPr/>
      </dsp:nvSpPr>
      <dsp:spPr>
        <a:xfrm>
          <a:off x="900410" y="2902644"/>
          <a:ext cx="2102455" cy="1160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579639"/>
              <a:satOff val="-481"/>
              <a:lumOff val="4771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Аттестат об основном общем образовании – 93 </a:t>
          </a:r>
          <a:endParaRPr lang="ru-RU" sz="1800" kern="1200" dirty="0"/>
        </a:p>
      </dsp:txBody>
      <dsp:txXfrm>
        <a:off x="900410" y="2902644"/>
        <a:ext cx="2102455" cy="1160859"/>
      </dsp:txXfrm>
    </dsp:sp>
    <dsp:sp modelId="{948192F4-ED29-4332-84A8-610E606034A7}">
      <dsp:nvSpPr>
        <dsp:cNvPr id="0" name=""/>
        <dsp:cNvSpPr/>
      </dsp:nvSpPr>
      <dsp:spPr>
        <a:xfrm>
          <a:off x="3338214" y="496"/>
          <a:ext cx="2321718" cy="1160859"/>
        </a:xfrm>
        <a:prstGeom prst="roundRect">
          <a:avLst>
            <a:gd name="adj" fmla="val 10000"/>
          </a:avLst>
        </a:prstGeom>
        <a:solidFill>
          <a:schemeClr val="accent5">
            <a:hueOff val="10738916"/>
            <a:satOff val="-1444"/>
            <a:lumOff val="1431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11 классы</a:t>
          </a:r>
          <a:endParaRPr lang="ru-RU" sz="3900" kern="1200" dirty="0"/>
        </a:p>
      </dsp:txBody>
      <dsp:txXfrm>
        <a:off x="3338214" y="496"/>
        <a:ext cx="2321718" cy="1160859"/>
      </dsp:txXfrm>
    </dsp:sp>
    <dsp:sp modelId="{439303DD-8EE7-4B7B-9278-ECE6EDEF9027}">
      <dsp:nvSpPr>
        <dsp:cNvPr id="0" name=""/>
        <dsp:cNvSpPr/>
      </dsp:nvSpPr>
      <dsp:spPr>
        <a:xfrm>
          <a:off x="3570386" y="1161355"/>
          <a:ext cx="232171" cy="870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644"/>
              </a:lnTo>
              <a:lnTo>
                <a:pt x="232171" y="870644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45816-76B6-4FC3-B824-5024CAD62B9C}">
      <dsp:nvSpPr>
        <dsp:cNvPr id="0" name=""/>
        <dsp:cNvSpPr/>
      </dsp:nvSpPr>
      <dsp:spPr>
        <a:xfrm>
          <a:off x="3802558" y="1451570"/>
          <a:ext cx="1857374" cy="1160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7159277"/>
              <a:satOff val="-963"/>
              <a:lumOff val="954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Медаль «За особые успехи в учении» - 3</a:t>
          </a:r>
          <a:endParaRPr lang="ru-RU" sz="1800" kern="1200" dirty="0"/>
        </a:p>
      </dsp:txBody>
      <dsp:txXfrm>
        <a:off x="3802558" y="1451570"/>
        <a:ext cx="1857374" cy="1160859"/>
      </dsp:txXfrm>
    </dsp:sp>
    <dsp:sp modelId="{F365153E-7A87-4AFE-A8DF-E294EF50C2C0}">
      <dsp:nvSpPr>
        <dsp:cNvPr id="0" name=""/>
        <dsp:cNvSpPr/>
      </dsp:nvSpPr>
      <dsp:spPr>
        <a:xfrm>
          <a:off x="3570386" y="1161355"/>
          <a:ext cx="232171" cy="2321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18"/>
              </a:lnTo>
              <a:lnTo>
                <a:pt x="232171" y="2321718"/>
              </a:lnTo>
            </a:path>
          </a:pathLst>
        </a:custGeom>
        <a:noFill/>
        <a:ln w="11429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6CAA4-7A6C-43C2-88CA-16E72880CD4B}">
      <dsp:nvSpPr>
        <dsp:cNvPr id="0" name=""/>
        <dsp:cNvSpPr/>
      </dsp:nvSpPr>
      <dsp:spPr>
        <a:xfrm>
          <a:off x="3802558" y="2902644"/>
          <a:ext cx="1857374" cy="1160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Аттестат о среднем общем образовании - 27</a:t>
          </a:r>
          <a:endParaRPr lang="ru-RU" sz="1800" kern="1200" dirty="0"/>
        </a:p>
      </dsp:txBody>
      <dsp:txXfrm>
        <a:off x="3802558" y="2902644"/>
        <a:ext cx="1857374" cy="1160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C6458-B85E-4476-870D-2C09DE05750A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EA787-1ACA-42BF-9248-AAE0213824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EA787-1ACA-42BF-9248-AAE021382479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E8B33-B396-4BCA-83BC-204CDD9B2510}" type="datetimeFigureOut">
              <a:rPr lang="ru-RU" smtClean="0"/>
              <a:pPr/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0B8F5-CA64-4D56-8A69-70CA251418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7596336" y="0"/>
            <a:ext cx="1547664" cy="151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 cstate="print">
            <a:lum bright="40000" contrast="-40000"/>
          </a:blip>
          <a:srcRect/>
          <a:stretch>
            <a:fillRect/>
          </a:stretch>
        </p:blipFill>
        <p:spPr bwMode="hidden">
          <a:xfrm>
            <a:off x="0" y="1916832"/>
            <a:ext cx="9144000" cy="49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ятиугольник 14"/>
          <p:cNvSpPr/>
          <p:nvPr/>
        </p:nvSpPr>
        <p:spPr>
          <a:xfrm rot="10800000">
            <a:off x="6335688" y="1988840"/>
            <a:ext cx="2808312" cy="79208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04248" y="1988840"/>
            <a:ext cx="23397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</a:rPr>
              <a:t>за </a:t>
            </a:r>
            <a:r>
              <a:rPr lang="ru-RU" sz="2800" b="1" spc="50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2800" b="1" spc="50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</a:rPr>
              <a:t>год</a:t>
            </a:r>
            <a:endParaRPr lang="ru-RU" sz="2800" b="1" spc="50" dirty="0">
              <a:ln w="11430">
                <a:noFill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7106" name="AutoShape 2" descr="blob:https://web.whatsapp.com/bc3f63bf-bff8-44ea-a818-e84cd3899ca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7108" name="AutoShape 4" descr="blob:https://web.whatsapp.com/bc3f63bf-bff8-44ea-a818-e84cd3899ca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0" y="0"/>
            <a:ext cx="6660232" cy="191683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spc="50" dirty="0" smtClean="0">
              <a:ln w="11430">
                <a:noFill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spc="50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ПУБЛИЧНЫЙ ОТЧЕТ </a:t>
            </a:r>
          </a:p>
          <a:p>
            <a:pPr algn="ctr"/>
            <a:r>
              <a:rPr lang="ru-RU" sz="2800" b="1" spc="50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директора МБОУ «Лицей №149 с татарским языком обучения» </a:t>
            </a:r>
          </a:p>
          <a:p>
            <a:pPr algn="ctr"/>
            <a:r>
              <a:rPr lang="ru-RU" sz="2800" b="1" spc="50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района г.Казани </a:t>
            </a:r>
          </a:p>
          <a:p>
            <a:pPr algn="ctr"/>
            <a:endParaRPr lang="ru-RU" dirty="0"/>
          </a:p>
        </p:txBody>
      </p:sp>
      <p:sp>
        <p:nvSpPr>
          <p:cNvPr id="16" name="Нашивка 15"/>
          <p:cNvSpPr/>
          <p:nvPr/>
        </p:nvSpPr>
        <p:spPr>
          <a:xfrm>
            <a:off x="5724128" y="0"/>
            <a:ext cx="1872208" cy="1916832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95536" y="335699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971600" y="1916832"/>
          <a:ext cx="7632857" cy="295242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936113"/>
                <a:gridCol w="864096"/>
                <a:gridCol w="720080"/>
                <a:gridCol w="648072"/>
                <a:gridCol w="720080"/>
                <a:gridCol w="720080"/>
                <a:gridCol w="720080"/>
                <a:gridCol w="648072"/>
                <a:gridCol w="648072"/>
                <a:gridCol w="1008112"/>
              </a:tblGrid>
              <a:tr h="1122915">
                <a:tc>
                  <a:txBody>
                    <a:bodyPr/>
                    <a:lstStyle/>
                    <a:p>
                      <a:pPr marL="12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Учебный год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Кол-во </a:t>
                      </a:r>
                      <a:r>
                        <a:rPr lang="ru-RU" sz="1600" dirty="0" err="1" smtClean="0"/>
                        <a:t>выпуск-ников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Обще-ство</a:t>
                      </a:r>
                      <a:r>
                        <a:rPr lang="ru-RU" sz="1600" dirty="0" smtClean="0"/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Исто-рия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Био-логия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Физи-ка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/>
                        <a:t>Химия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/>
                        <a:t>Англ. </a:t>
                      </a:r>
                      <a:r>
                        <a:rPr lang="ru-RU" sz="1600" dirty="0"/>
                        <a:t>язык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/>
                        <a:t>Лит- </a:t>
                      </a:r>
                      <a:r>
                        <a:rPr lang="ru-RU" sz="1600" dirty="0" err="1" smtClean="0"/>
                        <a:t>ра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Информа-тика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</a:tr>
              <a:tr h="642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2016-2017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</a:tr>
              <a:tr h="642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2017-2018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</a:tr>
              <a:tr h="317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2018-2019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06" marR="61906" marT="0" marB="0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619672" y="620688"/>
            <a:ext cx="6045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Результаты предметов по выбору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55576" y="188640"/>
            <a:ext cx="74473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РЕЗУЛЬТАТЫ ОЛИМПИАД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1520" y="1772816"/>
          <a:ext cx="8352928" cy="3672408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181079"/>
                <a:gridCol w="1751398"/>
                <a:gridCol w="936015"/>
                <a:gridCol w="1308831"/>
                <a:gridCol w="2175605"/>
              </a:tblGrid>
              <a:tr h="816091"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/>
                        <a:t>Предмет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/>
                        <a:t>ФИО учащегося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Класс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Результат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ФИО руководителя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</a:tr>
              <a:tr h="408045"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Турецкий яз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Аккая</a:t>
                      </a:r>
                      <a:r>
                        <a:rPr lang="ru-RU" sz="1800" dirty="0"/>
                        <a:t> И</a:t>
                      </a:r>
                      <a:r>
                        <a:rPr lang="ru-RU" sz="1800" dirty="0" smtClean="0"/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9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Призер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Махмутова Э.А.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</a:tr>
              <a:tr h="408045"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Турецкий яз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Аккая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smtClean="0"/>
                        <a:t>С.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10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Призер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Махмутова Э.А.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</a:tr>
              <a:tr h="816091"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Родной (татарский) язык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Ситтыкова</a:t>
                      </a:r>
                      <a:r>
                        <a:rPr lang="ru-RU" sz="1800" dirty="0" smtClean="0"/>
                        <a:t> Э.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9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Призер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Калимуллина</a:t>
                      </a:r>
                      <a:r>
                        <a:rPr lang="ru-RU" sz="1800" dirty="0"/>
                        <a:t> Р.Ш.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</a:tr>
              <a:tr h="816091"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Родной (татарский) язык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Зигангараева</a:t>
                      </a:r>
                      <a:r>
                        <a:rPr lang="ru-RU" sz="1800" dirty="0" smtClean="0"/>
                        <a:t>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10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призер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Калимуллина</a:t>
                      </a:r>
                      <a:r>
                        <a:rPr lang="ru-RU" sz="1800" dirty="0"/>
                        <a:t> Р.Ш.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</a:tr>
              <a:tr h="408045"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/>
                        <a:t>Русская литература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Мусин В.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11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/>
                        <a:t>призер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  <a:tc>
                  <a:txBody>
                    <a:bodyPr/>
                    <a:lstStyle/>
                    <a:p>
                      <a:pPr marL="71120" marR="673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Нуртдинова</a:t>
                      </a:r>
                      <a:r>
                        <a:rPr lang="ru-RU" sz="1800" dirty="0"/>
                        <a:t> С.Н.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014" marR="63014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4" y="692696"/>
          <a:ext cx="7776864" cy="576063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146104"/>
                <a:gridCol w="1445591"/>
                <a:gridCol w="1802447"/>
                <a:gridCol w="1382722"/>
              </a:tblGrid>
              <a:tr h="541567">
                <a:tc>
                  <a:txBody>
                    <a:bodyPr/>
                    <a:lstStyle/>
                    <a:p>
                      <a:pPr marL="67945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Уровень достижения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/>
                        <a:t>2017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/>
                        <a:t>2018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/>
                        <a:t>2019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21907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Международные предметные олимпиады школьников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-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    -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2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2861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Всероссийские предметные олимпиады  </a:t>
                      </a:r>
                      <a:endParaRPr lang="ru-RU" sz="1200"/>
                    </a:p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(муниципальный этап)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/>
                        <a:t>17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   9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</a:t>
                      </a:r>
                      <a:r>
                        <a:rPr lang="en-US" sz="1600" baseline="0" dirty="0" smtClean="0"/>
                        <a:t>12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2861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Всероссийские предметные олимпиады  </a:t>
                      </a:r>
                      <a:endParaRPr lang="ru-RU" sz="1200" dirty="0"/>
                    </a:p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(региональный этап)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-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  -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-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2861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Республиканские предметные олимпиады </a:t>
                      </a:r>
                      <a:endParaRPr lang="ru-RU" sz="1200"/>
                    </a:p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(муниципальный этап)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/>
                        <a:t>11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 17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/>
                        <a:t>21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2861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Республиканские предметные олимпиады  </a:t>
                      </a:r>
                      <a:endParaRPr lang="ru-RU" sz="1200"/>
                    </a:p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(региональный этап)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/>
                        <a:t>1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4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/>
                        <a:t>5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21907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/>
                        <a:t>Научно</a:t>
                      </a:r>
                      <a:r>
                        <a:rPr lang="ru-RU" sz="1600"/>
                        <a:t>-</a:t>
                      </a:r>
                      <a:r>
                        <a:rPr lang="en-US" sz="1600"/>
                        <a:t>практические Конференции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/>
                        <a:t>6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18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5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21907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Городские олимпиады на татарском языке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/>
                        <a:t>7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2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1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21907"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Другие очные олимпиады, интеллектуальные конкурсы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/>
                        <a:t>73</a:t>
                      </a:r>
                      <a:endParaRPr lang="ru-RU" sz="1200" baseline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 smtClean="0"/>
                        <a:t>                76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2169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163</a:t>
                      </a:r>
                      <a:endParaRPr lang="ru-RU" sz="1200" baseline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03648" y="116632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Итоги участия в олимпиадах за 2017-2019 годы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83570" y="1844824"/>
          <a:ext cx="7848868" cy="331237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834534"/>
                <a:gridCol w="936630"/>
                <a:gridCol w="559633"/>
                <a:gridCol w="559633"/>
                <a:gridCol w="559633"/>
                <a:gridCol w="559633"/>
                <a:gridCol w="882233"/>
                <a:gridCol w="1180218"/>
                <a:gridCol w="785780"/>
                <a:gridCol w="990941"/>
              </a:tblGrid>
              <a:tr h="967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Класс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Кол-во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 </a:t>
                      </a:r>
                      <a:r>
                        <a:rPr lang="ru-RU" sz="1600" dirty="0"/>
                        <a:t>уч-ся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«5»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«4»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«3»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«2»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Успев.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Качество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Макс. </a:t>
                      </a:r>
                      <a:r>
                        <a:rPr lang="ru-RU" sz="1600" dirty="0"/>
                        <a:t>балл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Мин. </a:t>
                      </a:r>
                      <a:r>
                        <a:rPr lang="ru-RU" sz="1600" dirty="0"/>
                        <a:t>балл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84%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4б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47,7%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48,6%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66,6%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70,8%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27584" y="332656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НЕЗАВИСИМАЯ ДИАГНОСТИКА КАЧЕСТВА ЗНАНИЙ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908720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 в 4 классах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0"/>
            <a:ext cx="8568952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ДОСТИЖЕНИЯ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ЛИЦЕЯ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2019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году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5961" y="1700808"/>
            <a:ext cx="8066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Призер городского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конкурса "Большая перемена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"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2" descr="G:\большая перемена 20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155"/>
          <a:stretch/>
        </p:blipFill>
        <p:spPr bwMode="auto">
          <a:xfrm>
            <a:off x="1403648" y="2348880"/>
            <a:ext cx="6774098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7544" y="0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Победитель городского  конкурса </a:t>
            </a:r>
            <a:endParaRPr lang="ru-RU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 егете - 2019"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49" name="Picture 1" descr="C:\Users\user\Downloads\IMG-20200511-WA0028 (1).jpg"/>
          <p:cNvPicPr>
            <a:picLocks noChangeAspect="1" noChangeArrowheads="1"/>
          </p:cNvPicPr>
          <p:nvPr/>
        </p:nvPicPr>
        <p:blipFill>
          <a:blip r:embed="rId3" cstate="print"/>
          <a:srcRect t="5593" b="33884"/>
          <a:stretch>
            <a:fillRect/>
          </a:stretch>
        </p:blipFill>
        <p:spPr bwMode="auto">
          <a:xfrm>
            <a:off x="1115616" y="1196752"/>
            <a:ext cx="6804248" cy="5490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3928" y="188640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188640"/>
            <a:ext cx="8568952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ВОСПИТАТЕЛЬНАЯ ДЕЯТЕЛЬНОСТЬ</a:t>
            </a:r>
            <a:endParaRPr lang="ru-RU" sz="4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908720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D:\ФОТО 19-20\фотосовместные дела с родителями\патриотическое\IMG_68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3515883" cy="263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1" name="Picture 3" descr="D:\ФОТО 19-20\фотосовместные дела с родителями\патриотическое\IMG_68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4"/>
            <a:ext cx="3517432" cy="2638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2" name="Picture 4" descr="D:\ФОТО 19-20\фотосовместные дела с родителями\патриотическое\IMG_E6775.JPG"/>
          <p:cNvPicPr>
            <a:picLocks noChangeAspect="1" noChangeArrowheads="1"/>
          </p:cNvPicPr>
          <p:nvPr/>
        </p:nvPicPr>
        <p:blipFill>
          <a:blip r:embed="rId5" cstate="print"/>
          <a:srcRect t="30214"/>
          <a:stretch>
            <a:fillRect/>
          </a:stretch>
        </p:blipFill>
        <p:spPr bwMode="auto">
          <a:xfrm>
            <a:off x="2339752" y="4221088"/>
            <a:ext cx="4654203" cy="2434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63408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детского движения:</a:t>
            </a:r>
            <a:r>
              <a:rPr lang="ru-RU" sz="800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/>
            </a:r>
            <a:br>
              <a:rPr lang="ru-RU" sz="800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</a:b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Реализация 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проекта «Школьное ученическое самоуправление «Ислах»; 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Школьный проект «Музей Великой Отечественной Войны»;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Школьный экологический проект «Аллея первоклассника»;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Школьный бизнес-проект «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Йомшак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куллар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»;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образовательный проект «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ВикиШкола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Сәләт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»;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“Школа лидеров” журнала  “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Ялкын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”;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-Реализация республиканского проекта «</a:t>
            </a:r>
            <a:r>
              <a:rPr lang="en-US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аМо</a:t>
            </a:r>
            <a:r>
              <a:rPr lang="en-US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тоятельные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дети»;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Развитие правоохранительного движения (правоохранительный отряд «Граница»);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Организация деятельности отряда юнармейцев в рамках Всероссийского военно-патриотического общественного движения «</a:t>
            </a:r>
            <a:r>
              <a:rPr lang="ru-RU" sz="20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Юнармия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»; </a:t>
            </a:r>
            <a:endParaRPr lang="ru-RU" sz="105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31115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Реализация республиканского проекта «Здоровое поколение</a:t>
            </a: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».</a:t>
            </a:r>
            <a:endParaRPr lang="ru-RU" sz="4800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67587" name="Picture 3" descr="D:\Фотогалерея\WorldSkills 2019\IMG_0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010134"/>
            <a:ext cx="2771800" cy="1847866"/>
          </a:xfrm>
          <a:prstGeom prst="rect">
            <a:avLst/>
          </a:prstGeom>
          <a:noFill/>
        </p:spPr>
      </p:pic>
      <p:pic>
        <p:nvPicPr>
          <p:cNvPr id="67588" name="Picture 4" descr="D:\Фотогалерея\WorldSkills 2019\IMG_0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985792"/>
            <a:ext cx="2808313" cy="1872208"/>
          </a:xfrm>
          <a:prstGeom prst="rect">
            <a:avLst/>
          </a:prstGeom>
          <a:noFill/>
        </p:spPr>
      </p:pic>
      <p:pic>
        <p:nvPicPr>
          <p:cNvPr id="67589" name="Picture 5" descr="D:\Фотогалерея\WorldSkills 2019\IMG_03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5007080"/>
            <a:ext cx="2776380" cy="1850920"/>
          </a:xfrm>
          <a:prstGeom prst="rect">
            <a:avLst/>
          </a:prstGeom>
          <a:noFill/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/>
          <a:stretch>
            <a:fillRect/>
          </a:stretch>
        </p:blipFill>
        <p:spPr bwMode="auto">
          <a:xfrm>
            <a:off x="7596336" y="0"/>
            <a:ext cx="1547664" cy="151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7596336" y="0"/>
            <a:ext cx="1547664" cy="151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Реализация творческих проектов: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7"/>
            <a:ext cx="8892480" cy="4176464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Диплом 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лауреата в конкурсе творческих коллективов «Звездопад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Победитель городского конкурса «Татар </a:t>
            </a:r>
            <a:r>
              <a:rPr lang="ru-RU" sz="1800" dirty="0" err="1" smtClean="0">
                <a:solidFill>
                  <a:srgbClr val="002060"/>
                </a:solidFill>
                <a:latin typeface="Monotype Corsiva" pitchFamily="66" charset="0"/>
              </a:rPr>
              <a:t>кызы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, Татар егете - 2019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Призер городского проекта «Классный марафон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»;</a:t>
            </a: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Дипломант 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городского фестиваля «Большая перемена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Победитель IX Международного конкурса творческих работ «</a:t>
            </a:r>
            <a:r>
              <a:rPr lang="ru-RU" sz="1800" dirty="0" err="1" smtClean="0">
                <a:solidFill>
                  <a:srgbClr val="002060"/>
                </a:solidFill>
                <a:latin typeface="Monotype Corsiva" pitchFamily="66" charset="0"/>
              </a:rPr>
              <a:t>Сөйкемле Шурәле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»_ «Обаятельный </a:t>
            </a:r>
            <a:r>
              <a:rPr lang="ru-RU" sz="1800" dirty="0" err="1" smtClean="0">
                <a:solidFill>
                  <a:srgbClr val="002060"/>
                </a:solidFill>
                <a:latin typeface="Monotype Corsiva" pitchFamily="66" charset="0"/>
              </a:rPr>
              <a:t>Шурале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Призер IV Международного фестиваля театрального творчества имени Ш </a:t>
            </a:r>
            <a:r>
              <a:rPr lang="ru-RU" sz="1800" dirty="0" err="1" smtClean="0">
                <a:solidFill>
                  <a:srgbClr val="002060"/>
                </a:solidFill>
                <a:latin typeface="Monotype Corsiva" pitchFamily="66" charset="0"/>
              </a:rPr>
              <a:t>Биктемирова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 «</a:t>
            </a:r>
            <a:r>
              <a:rPr lang="ru-RU" sz="1800" dirty="0" err="1" smtClean="0">
                <a:solidFill>
                  <a:srgbClr val="002060"/>
                </a:solidFill>
                <a:latin typeface="Monotype Corsiva" pitchFamily="66" charset="0"/>
              </a:rPr>
              <a:t>Әлмәндәр варислары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 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Детский- патриотический клуб «Граница» является победителем и призером районных, городских, республиканских, всероссийских 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конкурсов;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Хоккейная 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команда «Беркут» является победителем и призером спортивных соревнований городского, республиканского уровня 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lvl="0"/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Реализация спортивно-оздоровительного проекта «Наше ГТО</a:t>
            </a:r>
            <a:r>
              <a:rPr lang="ru-RU" sz="1800" dirty="0" smtClean="0">
                <a:solidFill>
                  <a:srgbClr val="002060"/>
                </a:solidFill>
                <a:latin typeface="Monotype Corsiva" pitchFamily="66" charset="0"/>
              </a:rPr>
              <a:t>».</a:t>
            </a: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None/>
            </a:pPr>
            <a:endParaRPr lang="ru-RU" sz="18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1800" dirty="0"/>
          </a:p>
        </p:txBody>
      </p:sp>
      <p:pic>
        <p:nvPicPr>
          <p:cNvPr id="66562" name="Picture 2" descr="D:\ФОТО 19-20\проект 5.12.19\IMG_06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97152"/>
            <a:ext cx="3091272" cy="2060848"/>
          </a:xfrm>
          <a:prstGeom prst="rect">
            <a:avLst/>
          </a:prstGeom>
          <a:noFill/>
        </p:spPr>
      </p:pic>
      <p:pic>
        <p:nvPicPr>
          <p:cNvPr id="66565" name="Picture 5" descr="D:\ФОТО 19-20\проект 5.12.19\IMG_06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1" y="4797152"/>
            <a:ext cx="3131840" cy="2060847"/>
          </a:xfrm>
          <a:prstGeom prst="rect">
            <a:avLst/>
          </a:prstGeom>
          <a:noFill/>
        </p:spPr>
      </p:pic>
      <p:pic>
        <p:nvPicPr>
          <p:cNvPr id="10" name="Рисунок 9" descr="C:\Users\User\Desktop\фото\фото 2015-16\IMG_449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7152"/>
            <a:ext cx="2869803" cy="2060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Реализация совместных проектов: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7"/>
            <a:ext cx="8748464" cy="417646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Участие 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в апробации электронного проекта «Поел и доволен» (совместно с МУП «Департамент продовольствия и социального питания г. Казани»);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Реализация 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здоровьесберегающего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проекта «Разговор о правильном питании» (совместно с Институтом возрастной физиологии Российской Академии Образования) 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Участие в 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профориентационном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проекте «Профи Старт» (совместно с детским развлекательным центром «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КидСпейс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»);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Реализация 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здоровьесберегающего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проекта «Здоровая школа» (совместно с детской поликлиникой «АЗИНО»  ГАУЗ «ДРКБ МЗ РТ»);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Ежегодный медицинский осмотр совместно с Детской поликлиникой «АЗИНО»  ГАУЗ «ДРКБ МЗ РТ;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Проект малых ландшафтных форм «Красоту творим сами!» (Республиканский конкурс «Лучшая пришкольная территория», 2010 год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).</a:t>
            </a:r>
          </a:p>
          <a:p>
            <a:pPr lvl="0"/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5539" name="Picture 3" descr="D:\ФОТО 19-20\фотосовместные дела с родителями\семейные проекты\3a6cd820-a982-4b64-9a41-265458e022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643754"/>
            <a:ext cx="2952328" cy="2214246"/>
          </a:xfrm>
          <a:prstGeom prst="rect">
            <a:avLst/>
          </a:prstGeom>
          <a:noFill/>
        </p:spPr>
      </p:pic>
      <p:pic>
        <p:nvPicPr>
          <p:cNvPr id="65540" name="Picture 4" descr="D:\ФОТО 19-20\Аллея первоклассника\IMG-20200114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4181" y="4653136"/>
            <a:ext cx="2939819" cy="2204864"/>
          </a:xfrm>
          <a:prstGeom prst="rect">
            <a:avLst/>
          </a:prstGeom>
          <a:noFill/>
        </p:spPr>
      </p:pic>
      <p:pic>
        <p:nvPicPr>
          <p:cNvPr id="65541" name="Picture 5" descr="D:\ФОТО 19-20\IMG-20181116-WA006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3136"/>
            <a:ext cx="3059832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7884368" y="0"/>
            <a:ext cx="1259632" cy="122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ОРГАНЫ САМОУПРАВЛЕНИЯ ЛИЦЕЯ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8612" name="Picture 4" descr="D:\ФОТО 19-20\фотосовместные дела с родителями\педсовет\IMG_7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84784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512" y="119675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•ОБЩЕЕ СОБРАНИЕ </a:t>
            </a:r>
            <a:r>
              <a:rPr lang="ru-RU" dirty="0" smtClean="0"/>
              <a:t>КОЛЛЕКТИВА</a:t>
            </a:r>
          </a:p>
          <a:p>
            <a:r>
              <a:rPr lang="ru-RU" dirty="0" smtClean="0"/>
              <a:t>•ПЕДАГОГИЧЕСКИЙ СОВЕТ</a:t>
            </a:r>
          </a:p>
          <a:p>
            <a:r>
              <a:rPr lang="ru-RU" dirty="0" smtClean="0"/>
              <a:t>•</a:t>
            </a:r>
            <a:r>
              <a:rPr lang="ru-RU" dirty="0" smtClean="0"/>
              <a:t>ОБЩЕШКОЛЬНЫЙ РОДИТЕЛЬСКИЙ </a:t>
            </a:r>
            <a:r>
              <a:rPr lang="ru-RU" dirty="0" smtClean="0"/>
              <a:t>КОМИТЕТ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cap="all" dirty="0" smtClean="0"/>
              <a:t>Ученическое самоуправление «Ислах»</a:t>
            </a:r>
            <a:endParaRPr lang="ru-RU" cap="all" dirty="0"/>
          </a:p>
        </p:txBody>
      </p:sp>
      <p:pic>
        <p:nvPicPr>
          <p:cNvPr id="68614" name="Picture 6" descr="G:\Старый компьютер\Фото с диска D\Все фотки лицея №149\Дом дружбы\ФОТО!!!\SAM_4019.JPG"/>
          <p:cNvPicPr>
            <a:picLocks noChangeAspect="1" noChangeArrowheads="1"/>
          </p:cNvPicPr>
          <p:nvPr/>
        </p:nvPicPr>
        <p:blipFill>
          <a:blip r:embed="rId4" cstate="print"/>
          <a:srcRect t="39823"/>
          <a:stretch>
            <a:fillRect/>
          </a:stretch>
        </p:blipFill>
        <p:spPr bwMode="auto">
          <a:xfrm>
            <a:off x="2843808" y="4149080"/>
            <a:ext cx="6042177" cy="2424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0" name="Picture 2" descr="G:\Старый компьютер\Рабочий стол\для фильма\IMG_48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564904"/>
            <a:ext cx="3271912" cy="2453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Благотворительная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деятельность: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Ежегодное 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участие в благотворительных проектах «Билет ветерану», «Монета Добра», «Ветераны нашего двора»;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Тренинги школьной службы 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примерения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«Дарим людям добро и хорошее настроение»;  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Проведение благотворительных ярмарок, сбора вещей и макулатуры «От сердца  к сердцу!» (средства направляются в «Казанский детский неврологический санаторий №1»для детей-инвалидов и детей с ограниченными возможностями здоровья», хоспис им. А.Вавиловой, обучающимся школы, нуждающимся в медицинской помощи).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64514" name="Picture 2" descr="D:\ФОТО 19-20\фотосовместные дела с родителями\ярмарки\IMG_7022.JPG"/>
          <p:cNvPicPr>
            <a:picLocks noChangeAspect="1" noChangeArrowheads="1"/>
          </p:cNvPicPr>
          <p:nvPr/>
        </p:nvPicPr>
        <p:blipFill>
          <a:blip r:embed="rId2" cstate="print"/>
          <a:srcRect t="24918"/>
          <a:stretch>
            <a:fillRect/>
          </a:stretch>
        </p:blipFill>
        <p:spPr bwMode="auto">
          <a:xfrm>
            <a:off x="0" y="4653136"/>
            <a:ext cx="3131840" cy="2204864"/>
          </a:xfrm>
          <a:prstGeom prst="rect">
            <a:avLst/>
          </a:prstGeom>
          <a:noFill/>
        </p:spPr>
      </p:pic>
      <p:pic>
        <p:nvPicPr>
          <p:cNvPr id="64515" name="Picture 3" descr="D:\ФОТО 19-20\фотосовместные дела с родителями\4г гаилә проекты\IMG_6710.JPG"/>
          <p:cNvPicPr>
            <a:picLocks noChangeAspect="1" noChangeArrowheads="1"/>
          </p:cNvPicPr>
          <p:nvPr/>
        </p:nvPicPr>
        <p:blipFill>
          <a:blip r:embed="rId3" cstate="print"/>
          <a:srcRect t="23077"/>
          <a:stretch>
            <a:fillRect/>
          </a:stretch>
        </p:blipFill>
        <p:spPr bwMode="auto">
          <a:xfrm>
            <a:off x="3275857" y="4653136"/>
            <a:ext cx="2952328" cy="2204864"/>
          </a:xfrm>
          <a:prstGeom prst="rect">
            <a:avLst/>
          </a:prstGeom>
          <a:noFill/>
        </p:spPr>
      </p:pic>
      <p:pic>
        <p:nvPicPr>
          <p:cNvPr id="64516" name="Picture 4" descr="D:\ФОТО 19-20\фотосовместные дела с родителями\4г гаилә проекты\15a0401c-72e8-4dbd-922d-3aa6f55bd300.JPG"/>
          <p:cNvPicPr>
            <a:picLocks noChangeAspect="1" noChangeArrowheads="1"/>
          </p:cNvPicPr>
          <p:nvPr/>
        </p:nvPicPr>
        <p:blipFill>
          <a:blip r:embed="rId4" cstate="print"/>
          <a:srcRect t="7348" b="22848"/>
          <a:stretch>
            <a:fillRect/>
          </a:stretch>
        </p:blipFill>
        <p:spPr bwMode="auto">
          <a:xfrm>
            <a:off x="6444208" y="4653136"/>
            <a:ext cx="2699792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G:\Старый компьютер\Рабочий стол\для баннера\фото буклет\IMG_9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268760"/>
            <a:ext cx="3647654" cy="2431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869" name="Picture 5" descr="G:\Старый компьютер\Рабочий стол\для баннера\спор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63913"/>
            <a:ext cx="3858783" cy="2894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188640"/>
            <a:ext cx="85689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ДОПОЛНИТЕЛЬНОЕ ОБРАЗОВАНИЕ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6865" name="Picture 1" descr="D:\Фотогалерея\WorldSkills 2019\IMG_01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08720"/>
            <a:ext cx="4174464" cy="278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867" name="Picture 3" descr="D:\ФОТО 19-20\семинар матем гор 12.12.19\IMG_07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437112"/>
            <a:ext cx="3312368" cy="2208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868" name="Picture 4" descr="D:\ФОТО 19-20\фотосовместные дела с родителями\секреты дружного класса\72ad49b4-fa1d-4d53-b78a-f048bd6535b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2636912"/>
            <a:ext cx="2106234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G:\Старый компьютер\Фото с диска D\Все фотки лицея №149\Столовая лицей №149\IMG_4136.JPG"/>
          <p:cNvPicPr>
            <a:picLocks noChangeAspect="1" noChangeArrowheads="1"/>
          </p:cNvPicPr>
          <p:nvPr/>
        </p:nvPicPr>
        <p:blipFill>
          <a:blip r:embed="rId3" cstate="print"/>
          <a:srcRect t="10708"/>
          <a:stretch>
            <a:fillRect/>
          </a:stretch>
        </p:blipFill>
        <p:spPr bwMode="auto">
          <a:xfrm>
            <a:off x="1259632" y="2132856"/>
            <a:ext cx="6840760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88640"/>
            <a:ext cx="68414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ОРГАНИЗАЦИЯ ПИТАНИЯ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9087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Посадочных мест – </a:t>
            </a:r>
            <a:r>
              <a:rPr lang="ru-RU" dirty="0" smtClean="0"/>
              <a:t>150</a:t>
            </a:r>
          </a:p>
          <a:p>
            <a:r>
              <a:rPr lang="ru-RU" dirty="0" smtClean="0"/>
              <a:t>Охват горячим </a:t>
            </a:r>
            <a:r>
              <a:rPr lang="ru-RU" dirty="0" smtClean="0"/>
              <a:t>питанием </a:t>
            </a:r>
            <a:r>
              <a:rPr lang="ru-RU" dirty="0" smtClean="0"/>
              <a:t>- 79,3%</a:t>
            </a:r>
          </a:p>
          <a:p>
            <a:r>
              <a:rPr lang="ru-RU" dirty="0" smtClean="0"/>
              <a:t>Бесплатно </a:t>
            </a:r>
            <a:r>
              <a:rPr lang="ru-RU" dirty="0" smtClean="0"/>
              <a:t>питаются </a:t>
            </a:r>
            <a:r>
              <a:rPr lang="ru-RU" dirty="0" smtClean="0"/>
              <a:t>18% </a:t>
            </a:r>
            <a:r>
              <a:rPr lang="ru-RU" dirty="0" smtClean="0"/>
              <a:t>Двухнедельное меню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95936" y="908720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Ведется </a:t>
            </a:r>
            <a:r>
              <a:rPr lang="ru-RU" dirty="0" smtClean="0"/>
              <a:t>ежедневный контроль: </a:t>
            </a:r>
          </a:p>
          <a:p>
            <a:r>
              <a:rPr lang="ru-RU" dirty="0" smtClean="0"/>
              <a:t>•за соблюдением рационов питания и норм раздачи; </a:t>
            </a:r>
            <a:r>
              <a:rPr lang="ru-RU" dirty="0" smtClean="0"/>
              <a:t> •</a:t>
            </a:r>
            <a:r>
              <a:rPr lang="ru-RU" dirty="0" smtClean="0"/>
              <a:t>за качеством готовой продукции;</a:t>
            </a:r>
          </a:p>
          <a:p>
            <a:r>
              <a:rPr lang="ru-RU" dirty="0" smtClean="0"/>
              <a:t>•за организацией приема пищи обучающихся; 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907704" y="188640"/>
            <a:ext cx="52779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WORLD SKILLS 2019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40768"/>
            <a:ext cx="7635834" cy="5090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ятиугольник 14"/>
          <p:cNvSpPr/>
          <p:nvPr/>
        </p:nvSpPr>
        <p:spPr>
          <a:xfrm rot="10800000">
            <a:off x="539552" y="1268760"/>
            <a:ext cx="8604448" cy="504056"/>
          </a:xfrm>
          <a:prstGeom prst="homePlate">
            <a:avLst>
              <a:gd name="adj" fmla="val 5788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ятиугольник 13"/>
          <p:cNvSpPr/>
          <p:nvPr/>
        </p:nvSpPr>
        <p:spPr>
          <a:xfrm>
            <a:off x="0" y="188640"/>
            <a:ext cx="7452320" cy="936104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3928" y="0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/>
        </p:nvGraphicFramePr>
        <p:xfrm>
          <a:off x="971600" y="2060848"/>
          <a:ext cx="7152456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260648"/>
            <a:ext cx="716164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КОНТИНГЕНТ ЛИЦЕЯ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1340768"/>
            <a:ext cx="831641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ВСЕГО НА НАЧАЛО 2018-2019 ГОДА – 1012 учащихся</a:t>
            </a:r>
          </a:p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 Black" pitchFamily="34" charset="0"/>
              </a:rPr>
              <a:t> 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99593" y="188640"/>
            <a:ext cx="675375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Работники лицея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1403648" y="1124744"/>
          <a:ext cx="662473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00127" y="188640"/>
            <a:ext cx="69977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Квалификационные категории 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педагогических работников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67544" y="1397000"/>
          <a:ext cx="8676456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260648"/>
            <a:ext cx="83164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Аттестаты с отличием </a:t>
            </a:r>
            <a:r>
              <a:rPr lang="ru-RU" sz="4400" b="1" cap="none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-2019</a:t>
            </a:r>
            <a:endParaRPr lang="ru-RU" sz="4400" b="1" cap="none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619672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99592" y="1484784"/>
          <a:ext cx="7326670" cy="4416552"/>
        </p:xfrm>
        <a:graphic>
          <a:graphicData uri="http://schemas.openxmlformats.org/drawingml/2006/table">
            <a:tbl>
              <a:tblPr/>
              <a:tblGrid>
                <a:gridCol w="1891421"/>
                <a:gridCol w="999833"/>
                <a:gridCol w="1108854"/>
                <a:gridCol w="1108854"/>
                <a:gridCol w="1108854"/>
                <a:gridCol w="1108854"/>
              </a:tblGrid>
              <a:tr h="498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Год/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4,35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4,25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4.1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ЕРТ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77" marR="68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39552" y="332656"/>
            <a:ext cx="74473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РЕЗУЛЬТАТЫ ОГЭ 2019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3928" y="0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/>
          <p:nvPr/>
        </p:nvGraphicFramePr>
        <p:xfrm>
          <a:off x="1043608" y="1484784"/>
          <a:ext cx="7128792" cy="4688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11560" y="332656"/>
            <a:ext cx="7719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ьтаты ОГЭ по предметам (средняя оценка)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AutoShape 8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AutoShape 10" descr="blob:https://web.whatsapp.com/051c9d71-c81a-418d-a43a-6d80f5e1e82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188641"/>
            <a:ext cx="1210072" cy="118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11560" y="188640"/>
            <a:ext cx="74473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РЕЗУЛЬТАТЫ ЕГЭ 2019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67544" y="1268760"/>
          <a:ext cx="5400601" cy="237626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306389"/>
                <a:gridCol w="944547"/>
                <a:gridCol w="1103146"/>
                <a:gridCol w="1101972"/>
                <a:gridCol w="944547"/>
              </a:tblGrid>
              <a:tr h="503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Математика (профиль/база)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7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</a:tr>
              <a:tr h="5789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Лицей 149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59,7/4,2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68,1/4,5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60,1/4,4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67,2/4,6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</a:tr>
              <a:tr h="7897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49,9/4,2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54,5/4,4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54,8/4,2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60,6/4,4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554" marR="59554" marT="0" marB="0" anchor="ctr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635896" y="3933056"/>
          <a:ext cx="5328591" cy="2664297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426795"/>
                <a:gridCol w="994120"/>
                <a:gridCol w="992833"/>
                <a:gridCol w="1016013"/>
                <a:gridCol w="898830"/>
              </a:tblGrid>
              <a:tr h="4420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74" marR="64774" marT="0" marB="0" anchor="ctr"/>
                </a:tc>
              </a:tr>
              <a:tr h="7407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dirty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</a:tr>
              <a:tr h="7407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Лицей 149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71,9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73,7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78,2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80,5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</a:tr>
              <a:tr h="740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72,1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71,6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74,3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73,6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774" marR="64774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1832</TotalTime>
  <Words>1044</Words>
  <Application>Microsoft Office PowerPoint</Application>
  <PresentationFormat>Экран (4:3)</PresentationFormat>
  <Paragraphs>414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ОРГАНЫ САМОУПРАВЛЕНИЯ ЛИЦЕЯ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Развитие детского движения: </vt:lpstr>
      <vt:lpstr>Реализация творческих проектов: </vt:lpstr>
      <vt:lpstr>Реализация совместных проектов: </vt:lpstr>
      <vt:lpstr>Благотворительная деятельность: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135</cp:revision>
  <dcterms:created xsi:type="dcterms:W3CDTF">2020-05-06T14:36:06Z</dcterms:created>
  <dcterms:modified xsi:type="dcterms:W3CDTF">2020-05-11T12:03:55Z</dcterms:modified>
</cp:coreProperties>
</file>